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71" r:id="rId5"/>
    <p:sldId id="260" r:id="rId6"/>
    <p:sldId id="258" r:id="rId7"/>
    <p:sldId id="273" r:id="rId8"/>
    <p:sldId id="279" r:id="rId9"/>
    <p:sldId id="280" r:id="rId10"/>
    <p:sldId id="281" r:id="rId11"/>
    <p:sldId id="277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27465-A0FB-4478-B3EA-CF927DF08664}" v="5" dt="2025-07-23T05:06:10.726"/>
    <p1510:client id="{9B57DFA1-7414-4FF9-AC70-8C03935710DC}" v="2" dt="2025-07-23T03:14:5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Alziya (Contractor)" userId="6b6f7427-64e9-446a-8fae-887bb98301e7" providerId="ADAL" clId="{32B27465-A0FB-4478-B3EA-CF927DF08664}"/>
    <pc:docChg chg="modSld">
      <pc:chgData name="Khan, Alziya (Contractor)" userId="6b6f7427-64e9-446a-8fae-887bb98301e7" providerId="ADAL" clId="{32B27465-A0FB-4478-B3EA-CF927DF08664}" dt="2025-07-23T05:06:22.651" v="12" actId="20577"/>
      <pc:docMkLst>
        <pc:docMk/>
      </pc:docMkLst>
      <pc:sldChg chg="modSp mod">
        <pc:chgData name="Khan, Alziya (Contractor)" userId="6b6f7427-64e9-446a-8fae-887bb98301e7" providerId="ADAL" clId="{32B27465-A0FB-4478-B3EA-CF927DF08664}" dt="2025-07-23T05:06:22.651" v="12" actId="20577"/>
        <pc:sldMkLst>
          <pc:docMk/>
          <pc:sldMk cId="4169552892" sldId="260"/>
        </pc:sldMkLst>
        <pc:spChg chg="mod">
          <ac:chgData name="Khan, Alziya (Contractor)" userId="6b6f7427-64e9-446a-8fae-887bb98301e7" providerId="ADAL" clId="{32B27465-A0FB-4478-B3EA-CF927DF08664}" dt="2025-07-23T05:06:22.651" v="12" actId="20577"/>
          <ac:spMkLst>
            <pc:docMk/>
            <pc:sldMk cId="4169552892" sldId="260"/>
            <ac:spMk id="3" creationId="{9BEA8735-F1DC-1DE6-0A38-429B2F660F8A}"/>
          </ac:spMkLst>
        </pc:spChg>
      </pc:sldChg>
      <pc:sldChg chg="setBg">
        <pc:chgData name="Khan, Alziya (Contractor)" userId="6b6f7427-64e9-446a-8fae-887bb98301e7" providerId="ADAL" clId="{32B27465-A0FB-4478-B3EA-CF927DF08664}" dt="2025-07-23T05:05:00.693" v="1"/>
        <pc:sldMkLst>
          <pc:docMk/>
          <pc:sldMk cId="704899502" sldId="271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2381A-398D-4B25-89FC-760733695BBA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B713695-9E0E-4F92-A88B-075E43EEA49F}">
      <dgm:prSet/>
      <dgm:spPr/>
      <dgm:t>
        <a:bodyPr/>
        <a:lstStyle/>
        <a:p>
          <a:pPr algn="just"/>
          <a:r>
            <a:rPr lang="en-US" dirty="0">
              <a:latin typeface="Calisto MT" panose="02040603050505030304" pitchFamily="18" charset="0"/>
            </a:rPr>
            <a:t>Automating booking for Outstation cabs (one-way/roundtrip), airport transfers, and hourly rentals. Allowing users to select travel details like date, time, and car type (SUV). Extract and display the lowest available charges from the results.</a:t>
          </a:r>
        </a:p>
      </dgm:t>
    </dgm:pt>
    <dgm:pt modelId="{E183E033-E5C7-4795-A5D5-898070B39700}" type="parTrans" cxnId="{F959FA2F-3A1C-4D9C-819A-1F818E8A8CB9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79C48C76-4576-4EA6-8808-93B6A64701C2}" type="sibTrans" cxnId="{F959FA2F-3A1C-4D9C-819A-1F818E8A8CB9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F4E07E56-6893-45D0-9D81-245E7E05510B}">
      <dgm:prSet/>
      <dgm:spPr/>
      <dgm:t>
        <a:bodyPr/>
        <a:lstStyle/>
        <a:p>
          <a:pPr algn="just"/>
          <a:r>
            <a:rPr lang="en-US">
              <a:latin typeface="Calisto MT" panose="02040603050505030304" pitchFamily="18" charset="0"/>
            </a:rPr>
            <a:t>Validate the group gifting form in the gift cards section by entering an invalid email. Capture and display the warning or error message shown.</a:t>
          </a:r>
        </a:p>
      </dgm:t>
    </dgm:pt>
    <dgm:pt modelId="{F1A15206-BF32-460F-9E5E-E39A368EF8C7}" type="parTrans" cxnId="{607A24F6-5E43-4446-B15B-FC6DCF7D526D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BBF79DE6-EC37-4969-A2CA-281E21057175}" type="sibTrans" cxnId="{607A24F6-5E43-4446-B15B-FC6DCF7D526D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E51FFC38-1636-42DE-A197-E1CC145992F2}">
      <dgm:prSet/>
      <dgm:spPr/>
      <dgm:t>
        <a:bodyPr/>
        <a:lstStyle/>
        <a:p>
          <a:pPr algn="just"/>
          <a:r>
            <a:rPr lang="en-US">
              <a:latin typeface="Calisto MT" panose="02040603050505030304" pitchFamily="18" charset="0"/>
            </a:rPr>
            <a:t>On the hotel booking page, extract all values related to adult persons. Store these values in a list and display them for verification.</a:t>
          </a:r>
        </a:p>
      </dgm:t>
    </dgm:pt>
    <dgm:pt modelId="{643A3438-3E92-4D11-BF01-A301E3D0AA43}" type="parTrans" cxnId="{69FEF0A1-C94E-4F88-B9B1-0624EDA15D10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F848426B-0CEE-4D63-B604-837378485A0E}" type="sibTrans" cxnId="{69FEF0A1-C94E-4F88-B9B1-0624EDA15D10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EF12C549-DE17-48EA-A9BD-6FA40F2E5E1F}">
      <dgm:prSet/>
      <dgm:spPr/>
      <dgm:t>
        <a:bodyPr/>
        <a:lstStyle/>
        <a:p>
          <a:pPr algn="just"/>
          <a:r>
            <a:rPr lang="en-US">
              <a:latin typeface="Calisto MT" panose="02040603050505030304" pitchFamily="18" charset="0"/>
            </a:rPr>
            <a:t>Automate the “activities” section: enter a location or activity and preferred date, search for available options, sort results by price (low to high), list them, and navigate back to the homepage.</a:t>
          </a:r>
        </a:p>
      </dgm:t>
    </dgm:pt>
    <dgm:pt modelId="{35CD3347-D58E-43D4-9F51-845ABB749987}" type="parTrans" cxnId="{E2F474A2-1ECA-416A-859F-70891AB279F6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2BF72075-976C-4589-BDE7-7DD88A13A944}" type="sibTrans" cxnId="{E2F474A2-1ECA-416A-859F-70891AB279F6}">
      <dgm:prSet/>
      <dgm:spPr/>
      <dgm:t>
        <a:bodyPr/>
        <a:lstStyle/>
        <a:p>
          <a:pPr algn="just"/>
          <a:endParaRPr lang="en-US">
            <a:latin typeface="Calisto MT" panose="02040603050505030304" pitchFamily="18" charset="0"/>
          </a:endParaRPr>
        </a:p>
      </dgm:t>
    </dgm:pt>
    <dgm:pt modelId="{4C76C4AC-5163-4469-BD98-871E5D076E86}" type="pres">
      <dgm:prSet presAssocID="{9F82381A-398D-4B25-89FC-760733695BBA}" presName="outerComposite" presStyleCnt="0">
        <dgm:presLayoutVars>
          <dgm:chMax val="5"/>
          <dgm:dir/>
          <dgm:resizeHandles val="exact"/>
        </dgm:presLayoutVars>
      </dgm:prSet>
      <dgm:spPr/>
    </dgm:pt>
    <dgm:pt modelId="{8214B670-D33A-4D0F-8B41-47D5DBDE0F81}" type="pres">
      <dgm:prSet presAssocID="{9F82381A-398D-4B25-89FC-760733695BBA}" presName="dummyMaxCanvas" presStyleCnt="0">
        <dgm:presLayoutVars/>
      </dgm:prSet>
      <dgm:spPr/>
    </dgm:pt>
    <dgm:pt modelId="{6F3EFC54-573F-4320-B925-A040936C66C7}" type="pres">
      <dgm:prSet presAssocID="{9F82381A-398D-4B25-89FC-760733695BBA}" presName="FourNodes_1" presStyleLbl="node1" presStyleIdx="0" presStyleCnt="4">
        <dgm:presLayoutVars>
          <dgm:bulletEnabled val="1"/>
        </dgm:presLayoutVars>
      </dgm:prSet>
      <dgm:spPr/>
    </dgm:pt>
    <dgm:pt modelId="{7996F5EA-2302-48DF-B9C0-EB0548F4C5FE}" type="pres">
      <dgm:prSet presAssocID="{9F82381A-398D-4B25-89FC-760733695BBA}" presName="FourNodes_2" presStyleLbl="node1" presStyleIdx="1" presStyleCnt="4">
        <dgm:presLayoutVars>
          <dgm:bulletEnabled val="1"/>
        </dgm:presLayoutVars>
      </dgm:prSet>
      <dgm:spPr/>
    </dgm:pt>
    <dgm:pt modelId="{29BA82E6-AC88-4427-A55D-153E9F9B4023}" type="pres">
      <dgm:prSet presAssocID="{9F82381A-398D-4B25-89FC-760733695BBA}" presName="FourNodes_3" presStyleLbl="node1" presStyleIdx="2" presStyleCnt="4">
        <dgm:presLayoutVars>
          <dgm:bulletEnabled val="1"/>
        </dgm:presLayoutVars>
      </dgm:prSet>
      <dgm:spPr/>
    </dgm:pt>
    <dgm:pt modelId="{0DF78CDD-AFF8-4759-A562-75463A70E885}" type="pres">
      <dgm:prSet presAssocID="{9F82381A-398D-4B25-89FC-760733695BBA}" presName="FourNodes_4" presStyleLbl="node1" presStyleIdx="3" presStyleCnt="4">
        <dgm:presLayoutVars>
          <dgm:bulletEnabled val="1"/>
        </dgm:presLayoutVars>
      </dgm:prSet>
      <dgm:spPr/>
    </dgm:pt>
    <dgm:pt modelId="{C79BACF5-6E88-455A-BE2C-D5D41B914F69}" type="pres">
      <dgm:prSet presAssocID="{9F82381A-398D-4B25-89FC-760733695BBA}" presName="FourConn_1-2" presStyleLbl="fgAccFollowNode1" presStyleIdx="0" presStyleCnt="3">
        <dgm:presLayoutVars>
          <dgm:bulletEnabled val="1"/>
        </dgm:presLayoutVars>
      </dgm:prSet>
      <dgm:spPr/>
    </dgm:pt>
    <dgm:pt modelId="{36AAC10E-1489-48E8-AFDC-75D82426F78B}" type="pres">
      <dgm:prSet presAssocID="{9F82381A-398D-4B25-89FC-760733695BBA}" presName="FourConn_2-3" presStyleLbl="fgAccFollowNode1" presStyleIdx="1" presStyleCnt="3">
        <dgm:presLayoutVars>
          <dgm:bulletEnabled val="1"/>
        </dgm:presLayoutVars>
      </dgm:prSet>
      <dgm:spPr/>
    </dgm:pt>
    <dgm:pt modelId="{AC278564-8F69-486F-9E72-21CB256C2158}" type="pres">
      <dgm:prSet presAssocID="{9F82381A-398D-4B25-89FC-760733695BBA}" presName="FourConn_3-4" presStyleLbl="fgAccFollowNode1" presStyleIdx="2" presStyleCnt="3">
        <dgm:presLayoutVars>
          <dgm:bulletEnabled val="1"/>
        </dgm:presLayoutVars>
      </dgm:prSet>
      <dgm:spPr/>
    </dgm:pt>
    <dgm:pt modelId="{ADAAC761-349A-4E71-905E-D46A0DA5D889}" type="pres">
      <dgm:prSet presAssocID="{9F82381A-398D-4B25-89FC-760733695BBA}" presName="FourNodes_1_text" presStyleLbl="node1" presStyleIdx="3" presStyleCnt="4">
        <dgm:presLayoutVars>
          <dgm:bulletEnabled val="1"/>
        </dgm:presLayoutVars>
      </dgm:prSet>
      <dgm:spPr/>
    </dgm:pt>
    <dgm:pt modelId="{724E11F6-5E6B-4D72-8BAF-0C8B9853D68E}" type="pres">
      <dgm:prSet presAssocID="{9F82381A-398D-4B25-89FC-760733695BBA}" presName="FourNodes_2_text" presStyleLbl="node1" presStyleIdx="3" presStyleCnt="4">
        <dgm:presLayoutVars>
          <dgm:bulletEnabled val="1"/>
        </dgm:presLayoutVars>
      </dgm:prSet>
      <dgm:spPr/>
    </dgm:pt>
    <dgm:pt modelId="{8F46D982-4598-4744-B807-F62580BEF463}" type="pres">
      <dgm:prSet presAssocID="{9F82381A-398D-4B25-89FC-760733695BBA}" presName="FourNodes_3_text" presStyleLbl="node1" presStyleIdx="3" presStyleCnt="4">
        <dgm:presLayoutVars>
          <dgm:bulletEnabled val="1"/>
        </dgm:presLayoutVars>
      </dgm:prSet>
      <dgm:spPr/>
    </dgm:pt>
    <dgm:pt modelId="{8B10C80C-8536-45F4-92FF-A5E4A9C32782}" type="pres">
      <dgm:prSet presAssocID="{9F82381A-398D-4B25-89FC-760733695BB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925A01-4141-408E-8060-FDCDC23611CB}" type="presOf" srcId="{5B713695-9E0E-4F92-A88B-075E43EEA49F}" destId="{6F3EFC54-573F-4320-B925-A040936C66C7}" srcOrd="0" destOrd="0" presId="urn:microsoft.com/office/officeart/2005/8/layout/vProcess5"/>
    <dgm:cxn modelId="{7AB8C905-9C67-4260-927A-03BE4126F7F9}" type="presOf" srcId="{F4E07E56-6893-45D0-9D81-245E7E05510B}" destId="{724E11F6-5E6B-4D72-8BAF-0C8B9853D68E}" srcOrd="1" destOrd="0" presId="urn:microsoft.com/office/officeart/2005/8/layout/vProcess5"/>
    <dgm:cxn modelId="{86250918-6A72-48DD-9452-060C89FF365E}" type="presOf" srcId="{79C48C76-4576-4EA6-8808-93B6A64701C2}" destId="{C79BACF5-6E88-455A-BE2C-D5D41B914F69}" srcOrd="0" destOrd="0" presId="urn:microsoft.com/office/officeart/2005/8/layout/vProcess5"/>
    <dgm:cxn modelId="{F6D82F28-C70B-4759-AC81-85164118852F}" type="presOf" srcId="{BBF79DE6-EC37-4969-A2CA-281E21057175}" destId="{36AAC10E-1489-48E8-AFDC-75D82426F78B}" srcOrd="0" destOrd="0" presId="urn:microsoft.com/office/officeart/2005/8/layout/vProcess5"/>
    <dgm:cxn modelId="{C480B428-856F-4A1E-BF2B-8D525A2916DC}" type="presOf" srcId="{EF12C549-DE17-48EA-A9BD-6FA40F2E5E1F}" destId="{0DF78CDD-AFF8-4759-A562-75463A70E885}" srcOrd="0" destOrd="0" presId="urn:microsoft.com/office/officeart/2005/8/layout/vProcess5"/>
    <dgm:cxn modelId="{F959FA2F-3A1C-4D9C-819A-1F818E8A8CB9}" srcId="{9F82381A-398D-4B25-89FC-760733695BBA}" destId="{5B713695-9E0E-4F92-A88B-075E43EEA49F}" srcOrd="0" destOrd="0" parTransId="{E183E033-E5C7-4795-A5D5-898070B39700}" sibTransId="{79C48C76-4576-4EA6-8808-93B6A64701C2}"/>
    <dgm:cxn modelId="{DEEB023A-828A-48D4-9926-9B729E42CA9F}" type="presOf" srcId="{F4E07E56-6893-45D0-9D81-245E7E05510B}" destId="{7996F5EA-2302-48DF-B9C0-EB0548F4C5FE}" srcOrd="0" destOrd="0" presId="urn:microsoft.com/office/officeart/2005/8/layout/vProcess5"/>
    <dgm:cxn modelId="{7ACBEC78-FCA0-4C0A-AEEE-1095DE23AC01}" type="presOf" srcId="{E51FFC38-1636-42DE-A197-E1CC145992F2}" destId="{8F46D982-4598-4744-B807-F62580BEF463}" srcOrd="1" destOrd="0" presId="urn:microsoft.com/office/officeart/2005/8/layout/vProcess5"/>
    <dgm:cxn modelId="{FB4AC692-56CD-4FDD-B245-E3022C6700FA}" type="presOf" srcId="{5B713695-9E0E-4F92-A88B-075E43EEA49F}" destId="{ADAAC761-349A-4E71-905E-D46A0DA5D889}" srcOrd="1" destOrd="0" presId="urn:microsoft.com/office/officeart/2005/8/layout/vProcess5"/>
    <dgm:cxn modelId="{69FEF0A1-C94E-4F88-B9B1-0624EDA15D10}" srcId="{9F82381A-398D-4B25-89FC-760733695BBA}" destId="{E51FFC38-1636-42DE-A197-E1CC145992F2}" srcOrd="2" destOrd="0" parTransId="{643A3438-3E92-4D11-BF01-A301E3D0AA43}" sibTransId="{F848426B-0CEE-4D63-B604-837378485A0E}"/>
    <dgm:cxn modelId="{E2F474A2-1ECA-416A-859F-70891AB279F6}" srcId="{9F82381A-398D-4B25-89FC-760733695BBA}" destId="{EF12C549-DE17-48EA-A9BD-6FA40F2E5E1F}" srcOrd="3" destOrd="0" parTransId="{35CD3347-D58E-43D4-9F51-845ABB749987}" sibTransId="{2BF72075-976C-4589-BDE7-7DD88A13A944}"/>
    <dgm:cxn modelId="{5B552BD1-D239-4D4E-9767-E564F66EDE5F}" type="presOf" srcId="{E51FFC38-1636-42DE-A197-E1CC145992F2}" destId="{29BA82E6-AC88-4427-A55D-153E9F9B4023}" srcOrd="0" destOrd="0" presId="urn:microsoft.com/office/officeart/2005/8/layout/vProcess5"/>
    <dgm:cxn modelId="{D778CCDF-3D1C-4617-BC34-A2CB8A0D173E}" type="presOf" srcId="{9F82381A-398D-4B25-89FC-760733695BBA}" destId="{4C76C4AC-5163-4469-BD98-871E5D076E86}" srcOrd="0" destOrd="0" presId="urn:microsoft.com/office/officeart/2005/8/layout/vProcess5"/>
    <dgm:cxn modelId="{04EC1EF2-C3FC-4432-94CE-1E9074E81288}" type="presOf" srcId="{F848426B-0CEE-4D63-B604-837378485A0E}" destId="{AC278564-8F69-486F-9E72-21CB256C2158}" srcOrd="0" destOrd="0" presId="urn:microsoft.com/office/officeart/2005/8/layout/vProcess5"/>
    <dgm:cxn modelId="{2F0147F5-FF31-47A8-9D47-56EF6B0BCB3E}" type="presOf" srcId="{EF12C549-DE17-48EA-A9BD-6FA40F2E5E1F}" destId="{8B10C80C-8536-45F4-92FF-A5E4A9C32782}" srcOrd="1" destOrd="0" presId="urn:microsoft.com/office/officeart/2005/8/layout/vProcess5"/>
    <dgm:cxn modelId="{607A24F6-5E43-4446-B15B-FC6DCF7D526D}" srcId="{9F82381A-398D-4B25-89FC-760733695BBA}" destId="{F4E07E56-6893-45D0-9D81-245E7E05510B}" srcOrd="1" destOrd="0" parTransId="{F1A15206-BF32-460F-9E5E-E39A368EF8C7}" sibTransId="{BBF79DE6-EC37-4969-A2CA-281E21057175}"/>
    <dgm:cxn modelId="{0A118DF7-C3AB-4535-AFE0-EFB1F97009C0}" type="presParOf" srcId="{4C76C4AC-5163-4469-BD98-871E5D076E86}" destId="{8214B670-D33A-4D0F-8B41-47D5DBDE0F81}" srcOrd="0" destOrd="0" presId="urn:microsoft.com/office/officeart/2005/8/layout/vProcess5"/>
    <dgm:cxn modelId="{9DA05C6F-5767-476F-8416-71FA6BAA5831}" type="presParOf" srcId="{4C76C4AC-5163-4469-BD98-871E5D076E86}" destId="{6F3EFC54-573F-4320-B925-A040936C66C7}" srcOrd="1" destOrd="0" presId="urn:microsoft.com/office/officeart/2005/8/layout/vProcess5"/>
    <dgm:cxn modelId="{E5AE1AA3-3775-4AF6-B984-72498F7A7669}" type="presParOf" srcId="{4C76C4AC-5163-4469-BD98-871E5D076E86}" destId="{7996F5EA-2302-48DF-B9C0-EB0548F4C5FE}" srcOrd="2" destOrd="0" presId="urn:microsoft.com/office/officeart/2005/8/layout/vProcess5"/>
    <dgm:cxn modelId="{A97F4545-9783-415A-A0FE-998C1685CD92}" type="presParOf" srcId="{4C76C4AC-5163-4469-BD98-871E5D076E86}" destId="{29BA82E6-AC88-4427-A55D-153E9F9B4023}" srcOrd="3" destOrd="0" presId="urn:microsoft.com/office/officeart/2005/8/layout/vProcess5"/>
    <dgm:cxn modelId="{C1F3387F-0BE3-4A29-96EF-8A6093C3652B}" type="presParOf" srcId="{4C76C4AC-5163-4469-BD98-871E5D076E86}" destId="{0DF78CDD-AFF8-4759-A562-75463A70E885}" srcOrd="4" destOrd="0" presId="urn:microsoft.com/office/officeart/2005/8/layout/vProcess5"/>
    <dgm:cxn modelId="{5A71E0EE-6504-40AA-A61A-D00CD464DF02}" type="presParOf" srcId="{4C76C4AC-5163-4469-BD98-871E5D076E86}" destId="{C79BACF5-6E88-455A-BE2C-D5D41B914F69}" srcOrd="5" destOrd="0" presId="urn:microsoft.com/office/officeart/2005/8/layout/vProcess5"/>
    <dgm:cxn modelId="{2EB838B5-C854-4E3F-B92E-B4A43F49D40C}" type="presParOf" srcId="{4C76C4AC-5163-4469-BD98-871E5D076E86}" destId="{36AAC10E-1489-48E8-AFDC-75D82426F78B}" srcOrd="6" destOrd="0" presId="urn:microsoft.com/office/officeart/2005/8/layout/vProcess5"/>
    <dgm:cxn modelId="{3DDCB2DE-2FC9-4367-B0D0-9EC90DE65AF3}" type="presParOf" srcId="{4C76C4AC-5163-4469-BD98-871E5D076E86}" destId="{AC278564-8F69-486F-9E72-21CB256C2158}" srcOrd="7" destOrd="0" presId="urn:microsoft.com/office/officeart/2005/8/layout/vProcess5"/>
    <dgm:cxn modelId="{507B266B-69A4-4D52-B5DF-6671C5DD5260}" type="presParOf" srcId="{4C76C4AC-5163-4469-BD98-871E5D076E86}" destId="{ADAAC761-349A-4E71-905E-D46A0DA5D889}" srcOrd="8" destOrd="0" presId="urn:microsoft.com/office/officeart/2005/8/layout/vProcess5"/>
    <dgm:cxn modelId="{97D85B17-6ADC-4032-8647-EF0366A03AFB}" type="presParOf" srcId="{4C76C4AC-5163-4469-BD98-871E5D076E86}" destId="{724E11F6-5E6B-4D72-8BAF-0C8B9853D68E}" srcOrd="9" destOrd="0" presId="urn:microsoft.com/office/officeart/2005/8/layout/vProcess5"/>
    <dgm:cxn modelId="{C0E81C04-AC66-486D-ACE2-2D03405F1268}" type="presParOf" srcId="{4C76C4AC-5163-4469-BD98-871E5D076E86}" destId="{8F46D982-4598-4744-B807-F62580BEF463}" srcOrd="10" destOrd="0" presId="urn:microsoft.com/office/officeart/2005/8/layout/vProcess5"/>
    <dgm:cxn modelId="{7421C948-540C-4E5D-8DC3-6D677D7C02C1}" type="presParOf" srcId="{4C76C4AC-5163-4469-BD98-871E5D076E86}" destId="{8B10C80C-8536-45F4-92FF-A5E4A9C327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CC8FD-4865-4DBB-8DAC-FB2AD256806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915EF2-B3F6-4E67-9450-338F0B4DF2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were able to understand the entire Software Testing Life Cycle (STLC) phases through implementation of the project.</a:t>
          </a:r>
        </a:p>
      </dgm:t>
    </dgm:pt>
    <dgm:pt modelId="{4CC0F973-8270-4567-B387-F4B4B06BB9F3}" type="parTrans" cxnId="{C142613D-B334-4034-A9C8-549D2207518D}">
      <dgm:prSet/>
      <dgm:spPr/>
      <dgm:t>
        <a:bodyPr/>
        <a:lstStyle/>
        <a:p>
          <a:endParaRPr lang="en-US"/>
        </a:p>
      </dgm:t>
    </dgm:pt>
    <dgm:pt modelId="{73101F7B-8180-46B8-8478-82D478F9932F}" type="sibTrans" cxnId="{C142613D-B334-4034-A9C8-549D2207518D}">
      <dgm:prSet/>
      <dgm:spPr/>
      <dgm:t>
        <a:bodyPr/>
        <a:lstStyle/>
        <a:p>
          <a:endParaRPr lang="en-US"/>
        </a:p>
      </dgm:t>
    </dgm:pt>
    <dgm:pt modelId="{0DCBE66C-74B9-49F0-81B4-775054F470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Gained more knowledge on automation testing through real time project implementation.</a:t>
          </a:r>
        </a:p>
      </dgm:t>
    </dgm:pt>
    <dgm:pt modelId="{1BA82198-D864-4178-B9AD-B45FA6C5EB5B}" type="parTrans" cxnId="{B6A94BA2-FC71-43E5-96ED-C4BFB756DB16}">
      <dgm:prSet/>
      <dgm:spPr/>
      <dgm:t>
        <a:bodyPr/>
        <a:lstStyle/>
        <a:p>
          <a:endParaRPr lang="en-US"/>
        </a:p>
      </dgm:t>
    </dgm:pt>
    <dgm:pt modelId="{6FA775AE-326A-457C-A65F-B202EEB055B4}" type="sibTrans" cxnId="{B6A94BA2-FC71-43E5-96ED-C4BFB756DB16}">
      <dgm:prSet/>
      <dgm:spPr/>
      <dgm:t>
        <a:bodyPr/>
        <a:lstStyle/>
        <a:p>
          <a:endParaRPr lang="en-US"/>
        </a:p>
      </dgm:t>
    </dgm:pt>
    <dgm:pt modelId="{FDB6DABC-5A2A-4D7C-9D74-694FE52AB0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were able to learn new things by working as a team.</a:t>
          </a:r>
        </a:p>
      </dgm:t>
    </dgm:pt>
    <dgm:pt modelId="{590A9CCD-5107-411D-B2AA-7932283B31C3}" type="parTrans" cxnId="{D140E397-98CE-40E3-9E28-243A07A78BF0}">
      <dgm:prSet/>
      <dgm:spPr/>
      <dgm:t>
        <a:bodyPr/>
        <a:lstStyle/>
        <a:p>
          <a:endParaRPr lang="en-US"/>
        </a:p>
      </dgm:t>
    </dgm:pt>
    <dgm:pt modelId="{D69DD27D-4A84-4321-97E8-CD2D2F11A30C}" type="sibTrans" cxnId="{D140E397-98CE-40E3-9E28-243A07A78BF0}">
      <dgm:prSet/>
      <dgm:spPr/>
      <dgm:t>
        <a:bodyPr/>
        <a:lstStyle/>
        <a:p>
          <a:endParaRPr lang="en-US"/>
        </a:p>
      </dgm:t>
    </dgm:pt>
    <dgm:pt modelId="{E8A7E7F5-729E-47E8-9A93-6FC83C4CCE41}" type="pres">
      <dgm:prSet presAssocID="{113CC8FD-4865-4DBB-8DAC-FB2AD2568064}" presName="root" presStyleCnt="0">
        <dgm:presLayoutVars>
          <dgm:dir/>
          <dgm:resizeHandles val="exact"/>
        </dgm:presLayoutVars>
      </dgm:prSet>
      <dgm:spPr/>
    </dgm:pt>
    <dgm:pt modelId="{535136A1-C587-4C77-AF6F-DCD319DB24B1}" type="pres">
      <dgm:prSet presAssocID="{95915EF2-B3F6-4E67-9450-338F0B4DF292}" presName="compNode" presStyleCnt="0"/>
      <dgm:spPr/>
    </dgm:pt>
    <dgm:pt modelId="{90B119D3-9CD2-4D01-AB12-57D080E90D5E}" type="pres">
      <dgm:prSet presAssocID="{95915EF2-B3F6-4E67-9450-338F0B4DF2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F77B8E9-9250-46C1-AC3F-58EEA0FB145E}" type="pres">
      <dgm:prSet presAssocID="{95915EF2-B3F6-4E67-9450-338F0B4DF292}" presName="spaceRect" presStyleCnt="0"/>
      <dgm:spPr/>
    </dgm:pt>
    <dgm:pt modelId="{AAB4B12C-DCC8-422B-A1E0-BF71A8D758C7}" type="pres">
      <dgm:prSet presAssocID="{95915EF2-B3F6-4E67-9450-338F0B4DF292}" presName="textRect" presStyleLbl="revTx" presStyleIdx="0" presStyleCnt="3">
        <dgm:presLayoutVars>
          <dgm:chMax val="1"/>
          <dgm:chPref val="1"/>
        </dgm:presLayoutVars>
      </dgm:prSet>
      <dgm:spPr/>
    </dgm:pt>
    <dgm:pt modelId="{B978449E-62AF-4450-8E1C-BC2AC78B3BE1}" type="pres">
      <dgm:prSet presAssocID="{73101F7B-8180-46B8-8478-82D478F9932F}" presName="sibTrans" presStyleCnt="0"/>
      <dgm:spPr/>
    </dgm:pt>
    <dgm:pt modelId="{C09E25C8-1912-41D0-8CDA-B76CCFBB82C5}" type="pres">
      <dgm:prSet presAssocID="{0DCBE66C-74B9-49F0-81B4-775054F47068}" presName="compNode" presStyleCnt="0"/>
      <dgm:spPr/>
    </dgm:pt>
    <dgm:pt modelId="{B73A878D-2166-45ED-879D-2E03F4CF3FF6}" type="pres">
      <dgm:prSet presAssocID="{0DCBE66C-74B9-49F0-81B4-775054F470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E20C315-E0CF-4E91-889D-B2EFFC22F346}" type="pres">
      <dgm:prSet presAssocID="{0DCBE66C-74B9-49F0-81B4-775054F47068}" presName="spaceRect" presStyleCnt="0"/>
      <dgm:spPr/>
    </dgm:pt>
    <dgm:pt modelId="{E51F8A96-D754-43B8-B3FF-73093E090C2B}" type="pres">
      <dgm:prSet presAssocID="{0DCBE66C-74B9-49F0-81B4-775054F47068}" presName="textRect" presStyleLbl="revTx" presStyleIdx="1" presStyleCnt="3">
        <dgm:presLayoutVars>
          <dgm:chMax val="1"/>
          <dgm:chPref val="1"/>
        </dgm:presLayoutVars>
      </dgm:prSet>
      <dgm:spPr/>
    </dgm:pt>
    <dgm:pt modelId="{46A567F3-788C-43EB-B4CD-A56DE18632DE}" type="pres">
      <dgm:prSet presAssocID="{6FA775AE-326A-457C-A65F-B202EEB055B4}" presName="sibTrans" presStyleCnt="0"/>
      <dgm:spPr/>
    </dgm:pt>
    <dgm:pt modelId="{93F0A43C-564F-4998-B550-71A0B063BC35}" type="pres">
      <dgm:prSet presAssocID="{FDB6DABC-5A2A-4D7C-9D74-694FE52AB027}" presName="compNode" presStyleCnt="0"/>
      <dgm:spPr/>
    </dgm:pt>
    <dgm:pt modelId="{683B28FC-CE27-4BEF-A67C-570D6329B20F}" type="pres">
      <dgm:prSet presAssocID="{FDB6DABC-5A2A-4D7C-9D74-694FE52AB0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2095D5B-6BF9-4EFE-BB9C-CD4920D6A1E4}" type="pres">
      <dgm:prSet presAssocID="{FDB6DABC-5A2A-4D7C-9D74-694FE52AB027}" presName="spaceRect" presStyleCnt="0"/>
      <dgm:spPr/>
    </dgm:pt>
    <dgm:pt modelId="{C6988B13-AC5F-468B-B01B-7A3B4BC8F97C}" type="pres">
      <dgm:prSet presAssocID="{FDB6DABC-5A2A-4D7C-9D74-694FE52AB0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024211-B173-4F0E-976C-43F535F129EC}" type="presOf" srcId="{95915EF2-B3F6-4E67-9450-338F0B4DF292}" destId="{AAB4B12C-DCC8-422B-A1E0-BF71A8D758C7}" srcOrd="0" destOrd="0" presId="urn:microsoft.com/office/officeart/2018/2/layout/IconLabelList"/>
    <dgm:cxn modelId="{C142613D-B334-4034-A9C8-549D2207518D}" srcId="{113CC8FD-4865-4DBB-8DAC-FB2AD2568064}" destId="{95915EF2-B3F6-4E67-9450-338F0B4DF292}" srcOrd="0" destOrd="0" parTransId="{4CC0F973-8270-4567-B387-F4B4B06BB9F3}" sibTransId="{73101F7B-8180-46B8-8478-82D478F9932F}"/>
    <dgm:cxn modelId="{8E92D484-A3DA-40D6-BFB9-BDADDC740EF2}" type="presOf" srcId="{FDB6DABC-5A2A-4D7C-9D74-694FE52AB027}" destId="{C6988B13-AC5F-468B-B01B-7A3B4BC8F97C}" srcOrd="0" destOrd="0" presId="urn:microsoft.com/office/officeart/2018/2/layout/IconLabelList"/>
    <dgm:cxn modelId="{EEAB0491-32D1-48E0-BFA9-1BFF1827D0D4}" type="presOf" srcId="{113CC8FD-4865-4DBB-8DAC-FB2AD2568064}" destId="{E8A7E7F5-729E-47E8-9A93-6FC83C4CCE41}" srcOrd="0" destOrd="0" presId="urn:microsoft.com/office/officeart/2018/2/layout/IconLabelList"/>
    <dgm:cxn modelId="{D140E397-98CE-40E3-9E28-243A07A78BF0}" srcId="{113CC8FD-4865-4DBB-8DAC-FB2AD2568064}" destId="{FDB6DABC-5A2A-4D7C-9D74-694FE52AB027}" srcOrd="2" destOrd="0" parTransId="{590A9CCD-5107-411D-B2AA-7932283B31C3}" sibTransId="{D69DD27D-4A84-4321-97E8-CD2D2F11A30C}"/>
    <dgm:cxn modelId="{B6A94BA2-FC71-43E5-96ED-C4BFB756DB16}" srcId="{113CC8FD-4865-4DBB-8DAC-FB2AD2568064}" destId="{0DCBE66C-74B9-49F0-81B4-775054F47068}" srcOrd="1" destOrd="0" parTransId="{1BA82198-D864-4178-B9AD-B45FA6C5EB5B}" sibTransId="{6FA775AE-326A-457C-A65F-B202EEB055B4}"/>
    <dgm:cxn modelId="{C36D0AFD-3D07-424C-A5ED-AC5C8DFA6C25}" type="presOf" srcId="{0DCBE66C-74B9-49F0-81B4-775054F47068}" destId="{E51F8A96-D754-43B8-B3FF-73093E090C2B}" srcOrd="0" destOrd="0" presId="urn:microsoft.com/office/officeart/2018/2/layout/IconLabelList"/>
    <dgm:cxn modelId="{25C1377D-4D8C-463E-BA6F-92F1CB1847C1}" type="presParOf" srcId="{E8A7E7F5-729E-47E8-9A93-6FC83C4CCE41}" destId="{535136A1-C587-4C77-AF6F-DCD319DB24B1}" srcOrd="0" destOrd="0" presId="urn:microsoft.com/office/officeart/2018/2/layout/IconLabelList"/>
    <dgm:cxn modelId="{7346E632-8091-4506-9E7A-BAA5A9C5A07C}" type="presParOf" srcId="{535136A1-C587-4C77-AF6F-DCD319DB24B1}" destId="{90B119D3-9CD2-4D01-AB12-57D080E90D5E}" srcOrd="0" destOrd="0" presId="urn:microsoft.com/office/officeart/2018/2/layout/IconLabelList"/>
    <dgm:cxn modelId="{83B9EB80-AC96-49BB-ADBB-81677C200E17}" type="presParOf" srcId="{535136A1-C587-4C77-AF6F-DCD319DB24B1}" destId="{6F77B8E9-9250-46C1-AC3F-58EEA0FB145E}" srcOrd="1" destOrd="0" presId="urn:microsoft.com/office/officeart/2018/2/layout/IconLabelList"/>
    <dgm:cxn modelId="{8D032137-C2A8-4299-BC94-346FF9B81775}" type="presParOf" srcId="{535136A1-C587-4C77-AF6F-DCD319DB24B1}" destId="{AAB4B12C-DCC8-422B-A1E0-BF71A8D758C7}" srcOrd="2" destOrd="0" presId="urn:microsoft.com/office/officeart/2018/2/layout/IconLabelList"/>
    <dgm:cxn modelId="{01427E87-C326-42FC-95B0-8087BDA744B9}" type="presParOf" srcId="{E8A7E7F5-729E-47E8-9A93-6FC83C4CCE41}" destId="{B978449E-62AF-4450-8E1C-BC2AC78B3BE1}" srcOrd="1" destOrd="0" presId="urn:microsoft.com/office/officeart/2018/2/layout/IconLabelList"/>
    <dgm:cxn modelId="{4477950F-CF2E-4C07-A49A-D35B4AFD0808}" type="presParOf" srcId="{E8A7E7F5-729E-47E8-9A93-6FC83C4CCE41}" destId="{C09E25C8-1912-41D0-8CDA-B76CCFBB82C5}" srcOrd="2" destOrd="0" presId="urn:microsoft.com/office/officeart/2018/2/layout/IconLabelList"/>
    <dgm:cxn modelId="{8583B326-C015-4FE3-AC36-09CD3F09D642}" type="presParOf" srcId="{C09E25C8-1912-41D0-8CDA-B76CCFBB82C5}" destId="{B73A878D-2166-45ED-879D-2E03F4CF3FF6}" srcOrd="0" destOrd="0" presId="urn:microsoft.com/office/officeart/2018/2/layout/IconLabelList"/>
    <dgm:cxn modelId="{0EF65072-D00B-4BB4-9181-061D2C1DC4BB}" type="presParOf" srcId="{C09E25C8-1912-41D0-8CDA-B76CCFBB82C5}" destId="{9E20C315-E0CF-4E91-889D-B2EFFC22F346}" srcOrd="1" destOrd="0" presId="urn:microsoft.com/office/officeart/2018/2/layout/IconLabelList"/>
    <dgm:cxn modelId="{28AE088E-9237-47FE-9D0F-06B017256712}" type="presParOf" srcId="{C09E25C8-1912-41D0-8CDA-B76CCFBB82C5}" destId="{E51F8A96-D754-43B8-B3FF-73093E090C2B}" srcOrd="2" destOrd="0" presId="urn:microsoft.com/office/officeart/2018/2/layout/IconLabelList"/>
    <dgm:cxn modelId="{21E58C7D-44CC-4204-908A-0E8782B0B0A0}" type="presParOf" srcId="{E8A7E7F5-729E-47E8-9A93-6FC83C4CCE41}" destId="{46A567F3-788C-43EB-B4CD-A56DE18632DE}" srcOrd="3" destOrd="0" presId="urn:microsoft.com/office/officeart/2018/2/layout/IconLabelList"/>
    <dgm:cxn modelId="{573C634F-363C-49BC-A363-5D2766DB9A6A}" type="presParOf" srcId="{E8A7E7F5-729E-47E8-9A93-6FC83C4CCE41}" destId="{93F0A43C-564F-4998-B550-71A0B063BC35}" srcOrd="4" destOrd="0" presId="urn:microsoft.com/office/officeart/2018/2/layout/IconLabelList"/>
    <dgm:cxn modelId="{143690B8-3383-4FF8-A586-A8EE8B83EAB9}" type="presParOf" srcId="{93F0A43C-564F-4998-B550-71A0B063BC35}" destId="{683B28FC-CE27-4BEF-A67C-570D6329B20F}" srcOrd="0" destOrd="0" presId="urn:microsoft.com/office/officeart/2018/2/layout/IconLabelList"/>
    <dgm:cxn modelId="{08FBDE20-CA73-4C01-ADB7-AA117FFA211D}" type="presParOf" srcId="{93F0A43C-564F-4998-B550-71A0B063BC35}" destId="{62095D5B-6BF9-4EFE-BB9C-CD4920D6A1E4}" srcOrd="1" destOrd="0" presId="urn:microsoft.com/office/officeart/2018/2/layout/IconLabelList"/>
    <dgm:cxn modelId="{A3FE70C6-A4F1-44F5-B959-1D8462875D92}" type="presParOf" srcId="{93F0A43C-564F-4998-B550-71A0B063BC35}" destId="{C6988B13-AC5F-468B-B01B-7A3B4BC8F9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EFC54-573F-4320-B925-A040936C66C7}">
      <dsp:nvSpPr>
        <dsp:cNvPr id="0" name=""/>
        <dsp:cNvSpPr/>
      </dsp:nvSpPr>
      <dsp:spPr>
        <a:xfrm>
          <a:off x="0" y="0"/>
          <a:ext cx="7417455" cy="12019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sto MT" panose="02040603050505030304" pitchFamily="18" charset="0"/>
            </a:rPr>
            <a:t>Automating booking for Outstation cabs (one-way/roundtrip), airport transfers, and hourly rentals. Allowing users to select travel details like date, time, and car type (SUV). Extract and display the lowest available charges from the results.</a:t>
          </a:r>
        </a:p>
      </dsp:txBody>
      <dsp:txXfrm>
        <a:off x="35205" y="35205"/>
        <a:ext cx="6018862" cy="1131565"/>
      </dsp:txXfrm>
    </dsp:sp>
    <dsp:sp modelId="{7996F5EA-2302-48DF-B9C0-EB0548F4C5FE}">
      <dsp:nvSpPr>
        <dsp:cNvPr id="0" name=""/>
        <dsp:cNvSpPr/>
      </dsp:nvSpPr>
      <dsp:spPr>
        <a:xfrm>
          <a:off x="621211" y="1420516"/>
          <a:ext cx="7417455" cy="1201975"/>
        </a:xfrm>
        <a:prstGeom prst="roundRect">
          <a:avLst>
            <a:gd name="adj" fmla="val 10000"/>
          </a:avLst>
        </a:prstGeom>
        <a:solidFill>
          <a:schemeClr val="accent4">
            <a:hueOff val="3052551"/>
            <a:satOff val="-1732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sto MT" panose="02040603050505030304" pitchFamily="18" charset="0"/>
            </a:rPr>
            <a:t>Validate the group gifting form in the gift cards section by entering an invalid email. Capture and display the warning or error message shown.</a:t>
          </a:r>
        </a:p>
      </dsp:txBody>
      <dsp:txXfrm>
        <a:off x="656416" y="1455721"/>
        <a:ext cx="5944549" cy="1131565"/>
      </dsp:txXfrm>
    </dsp:sp>
    <dsp:sp modelId="{29BA82E6-AC88-4427-A55D-153E9F9B4023}">
      <dsp:nvSpPr>
        <dsp:cNvPr id="0" name=""/>
        <dsp:cNvSpPr/>
      </dsp:nvSpPr>
      <dsp:spPr>
        <a:xfrm>
          <a:off x="1233151" y="2841033"/>
          <a:ext cx="7417455" cy="1201975"/>
        </a:xfrm>
        <a:prstGeom prst="roundRect">
          <a:avLst>
            <a:gd name="adj" fmla="val 10000"/>
          </a:avLst>
        </a:prstGeom>
        <a:solidFill>
          <a:schemeClr val="accent4">
            <a:hueOff val="6105102"/>
            <a:satOff val="-3463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sto MT" panose="02040603050505030304" pitchFamily="18" charset="0"/>
            </a:rPr>
            <a:t>On the hotel booking page, extract all values related to adult persons. Store these values in a list and display them for verification.</a:t>
          </a:r>
        </a:p>
      </dsp:txBody>
      <dsp:txXfrm>
        <a:off x="1268356" y="2876238"/>
        <a:ext cx="5953821" cy="1131565"/>
      </dsp:txXfrm>
    </dsp:sp>
    <dsp:sp modelId="{0DF78CDD-AFF8-4759-A562-75463A70E885}">
      <dsp:nvSpPr>
        <dsp:cNvPr id="0" name=""/>
        <dsp:cNvSpPr/>
      </dsp:nvSpPr>
      <dsp:spPr>
        <a:xfrm>
          <a:off x="1854363" y="4261549"/>
          <a:ext cx="7417455" cy="1201975"/>
        </a:xfrm>
        <a:prstGeom prst="roundRect">
          <a:avLst>
            <a:gd name="adj" fmla="val 10000"/>
          </a:avLst>
        </a:prstGeom>
        <a:solidFill>
          <a:schemeClr val="accent4">
            <a:hueOff val="9157652"/>
            <a:satOff val="-5195"/>
            <a:lumOff val="-1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sto MT" panose="02040603050505030304" pitchFamily="18" charset="0"/>
            </a:rPr>
            <a:t>Automate the “activities” section: enter a location or activity and preferred date, search for available options, sort results by price (low to high), list them, and navigate back to the homepage.</a:t>
          </a:r>
        </a:p>
      </dsp:txBody>
      <dsp:txXfrm>
        <a:off x="1889568" y="4296754"/>
        <a:ext cx="5944549" cy="1131565"/>
      </dsp:txXfrm>
    </dsp:sp>
    <dsp:sp modelId="{C79BACF5-6E88-455A-BE2C-D5D41B914F69}">
      <dsp:nvSpPr>
        <dsp:cNvPr id="0" name=""/>
        <dsp:cNvSpPr/>
      </dsp:nvSpPr>
      <dsp:spPr>
        <a:xfrm>
          <a:off x="6636171" y="920603"/>
          <a:ext cx="781284" cy="781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just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Calisto MT" panose="02040603050505030304" pitchFamily="18" charset="0"/>
          </a:endParaRPr>
        </a:p>
      </dsp:txBody>
      <dsp:txXfrm>
        <a:off x="6811960" y="920603"/>
        <a:ext cx="429706" cy="587916"/>
      </dsp:txXfrm>
    </dsp:sp>
    <dsp:sp modelId="{36AAC10E-1489-48E8-AFDC-75D82426F78B}">
      <dsp:nvSpPr>
        <dsp:cNvPr id="0" name=""/>
        <dsp:cNvSpPr/>
      </dsp:nvSpPr>
      <dsp:spPr>
        <a:xfrm>
          <a:off x="7257382" y="2341120"/>
          <a:ext cx="781284" cy="781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4682990"/>
            <a:satOff val="-4160"/>
            <a:lumOff val="-175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682990"/>
              <a:satOff val="-4160"/>
              <a:lumOff val="-17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just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Calisto MT" panose="02040603050505030304" pitchFamily="18" charset="0"/>
          </a:endParaRPr>
        </a:p>
      </dsp:txBody>
      <dsp:txXfrm>
        <a:off x="7433171" y="2341120"/>
        <a:ext cx="429706" cy="587916"/>
      </dsp:txXfrm>
    </dsp:sp>
    <dsp:sp modelId="{AC278564-8F69-486F-9E72-21CB256C2158}">
      <dsp:nvSpPr>
        <dsp:cNvPr id="0" name=""/>
        <dsp:cNvSpPr/>
      </dsp:nvSpPr>
      <dsp:spPr>
        <a:xfrm>
          <a:off x="7869323" y="3761636"/>
          <a:ext cx="781284" cy="781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9365980"/>
            <a:satOff val="-8320"/>
            <a:lumOff val="-351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365980"/>
              <a:satOff val="-8320"/>
              <a:lumOff val="-35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just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Calisto MT" panose="02040603050505030304" pitchFamily="18" charset="0"/>
          </a:endParaRPr>
        </a:p>
      </dsp:txBody>
      <dsp:txXfrm>
        <a:off x="8045112" y="3761636"/>
        <a:ext cx="429706" cy="587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119D3-9CD2-4D01-AB12-57D080E90D5E}">
      <dsp:nvSpPr>
        <dsp:cNvPr id="0" name=""/>
        <dsp:cNvSpPr/>
      </dsp:nvSpPr>
      <dsp:spPr>
        <a:xfrm>
          <a:off x="476498" y="599785"/>
          <a:ext cx="777568" cy="777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4B12C-DCC8-422B-A1E0-BF71A8D758C7}">
      <dsp:nvSpPr>
        <dsp:cNvPr id="0" name=""/>
        <dsp:cNvSpPr/>
      </dsp:nvSpPr>
      <dsp:spPr>
        <a:xfrm>
          <a:off x="1317" y="1689974"/>
          <a:ext cx="1727929" cy="993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were able to understand the entire Software Testing Life Cycle (STLC) phases through implementation of the project.</a:t>
          </a:r>
        </a:p>
      </dsp:txBody>
      <dsp:txXfrm>
        <a:off x="1317" y="1689974"/>
        <a:ext cx="1727929" cy="993559"/>
      </dsp:txXfrm>
    </dsp:sp>
    <dsp:sp modelId="{B73A878D-2166-45ED-879D-2E03F4CF3FF6}">
      <dsp:nvSpPr>
        <dsp:cNvPr id="0" name=""/>
        <dsp:cNvSpPr/>
      </dsp:nvSpPr>
      <dsp:spPr>
        <a:xfrm>
          <a:off x="2506815" y="599785"/>
          <a:ext cx="777568" cy="777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F8A96-D754-43B8-B3FF-73093E090C2B}">
      <dsp:nvSpPr>
        <dsp:cNvPr id="0" name=""/>
        <dsp:cNvSpPr/>
      </dsp:nvSpPr>
      <dsp:spPr>
        <a:xfrm>
          <a:off x="2031635" y="1689974"/>
          <a:ext cx="1727929" cy="993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Gained more knowledge on automation testing through real time project implementation.</a:t>
          </a:r>
        </a:p>
      </dsp:txBody>
      <dsp:txXfrm>
        <a:off x="2031635" y="1689974"/>
        <a:ext cx="1727929" cy="993559"/>
      </dsp:txXfrm>
    </dsp:sp>
    <dsp:sp modelId="{683B28FC-CE27-4BEF-A67C-570D6329B20F}">
      <dsp:nvSpPr>
        <dsp:cNvPr id="0" name=""/>
        <dsp:cNvSpPr/>
      </dsp:nvSpPr>
      <dsp:spPr>
        <a:xfrm>
          <a:off x="4537133" y="599785"/>
          <a:ext cx="777568" cy="777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88B13-AC5F-468B-B01B-7A3B4BC8F97C}">
      <dsp:nvSpPr>
        <dsp:cNvPr id="0" name=""/>
        <dsp:cNvSpPr/>
      </dsp:nvSpPr>
      <dsp:spPr>
        <a:xfrm>
          <a:off x="4061952" y="1689974"/>
          <a:ext cx="1727929" cy="993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were able to learn new things by working as a team.</a:t>
          </a:r>
        </a:p>
      </dsp:txBody>
      <dsp:txXfrm>
        <a:off x="4061952" y="1689974"/>
        <a:ext cx="1727929" cy="993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9DE37-2591-3FBC-4415-0798EA9C95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9BB2-4044-DB46-8152-A53D1D6D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5E036-44DE-4DB6-B39A-7EF029F6B033}" type="datetimeFigureOut">
              <a:rPr lang="en-US" smtClean="0"/>
              <a:t>7/23/2025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84F4A-57D8-189B-8B9B-F927B9364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B0EFF-2C0C-B88B-55E6-897E08026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9B27-5061-43AE-B89C-0F9BAB5CFA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4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93C6C-DAFB-47FB-93A8-51530B0A0ED7}" type="datetimeFigureOut">
              <a:rPr lang="en-US" smtClean="0"/>
              <a:t>7/23/2025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5A62F-2362-4553-A8D3-DDC42D2E5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1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3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4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2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5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1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7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2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0529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18870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4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98770-5483-773B-4916-4A4C078251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152046 w 12188938"/>
              <a:gd name="connsiteY21" fmla="*/ 3893917 h 6857992"/>
              <a:gd name="connsiteX22" fmla="*/ 124874 w 12188938"/>
              <a:gd name="connsiteY22" fmla="*/ 3973187 h 6857992"/>
              <a:gd name="connsiteX23" fmla="*/ 152046 w 12188938"/>
              <a:gd name="connsiteY23" fmla="*/ 3893917 h 6857992"/>
              <a:gd name="connsiteX24" fmla="*/ 638431 w 12188938"/>
              <a:gd name="connsiteY24" fmla="*/ 3886118 h 6857992"/>
              <a:gd name="connsiteX25" fmla="*/ 591851 w 12188938"/>
              <a:gd name="connsiteY25" fmla="*/ 3954475 h 6857992"/>
              <a:gd name="connsiteX26" fmla="*/ 638431 w 12188938"/>
              <a:gd name="connsiteY26" fmla="*/ 3886118 h 6857992"/>
              <a:gd name="connsiteX27" fmla="*/ 2020621 w 12188938"/>
              <a:gd name="connsiteY27" fmla="*/ 3879602 h 6857992"/>
              <a:gd name="connsiteX28" fmla="*/ 1970159 w 12188938"/>
              <a:gd name="connsiteY28" fmla="*/ 3940557 h 6857992"/>
              <a:gd name="connsiteX29" fmla="*/ 2020621 w 12188938"/>
              <a:gd name="connsiteY29" fmla="*/ 3879602 h 6857992"/>
              <a:gd name="connsiteX30" fmla="*/ 1438182 w 12188938"/>
              <a:gd name="connsiteY30" fmla="*/ 3868995 h 6857992"/>
              <a:gd name="connsiteX31" fmla="*/ 1438182 w 12188938"/>
              <a:gd name="connsiteY31" fmla="*/ 3947246 h 6857992"/>
              <a:gd name="connsiteX32" fmla="*/ 1438182 w 12188938"/>
              <a:gd name="connsiteY32" fmla="*/ 3868995 h 6857992"/>
              <a:gd name="connsiteX33" fmla="*/ 1765862 w 12188938"/>
              <a:gd name="connsiteY33" fmla="*/ 3862391 h 6857992"/>
              <a:gd name="connsiteX34" fmla="*/ 1738637 w 12188938"/>
              <a:gd name="connsiteY34" fmla="*/ 3951206 h 6857992"/>
              <a:gd name="connsiteX35" fmla="*/ 1765862 w 12188938"/>
              <a:gd name="connsiteY35" fmla="*/ 3862391 h 6857992"/>
              <a:gd name="connsiteX36" fmla="*/ 1154678 w 12188938"/>
              <a:gd name="connsiteY36" fmla="*/ 3861266 h 6857992"/>
              <a:gd name="connsiteX37" fmla="*/ 1154678 w 12188938"/>
              <a:gd name="connsiteY37" fmla="*/ 3939811 h 6857992"/>
              <a:gd name="connsiteX38" fmla="*/ 1154678 w 12188938"/>
              <a:gd name="connsiteY38" fmla="*/ 3861266 h 6857992"/>
              <a:gd name="connsiteX39" fmla="*/ 878722 w 12188938"/>
              <a:gd name="connsiteY39" fmla="*/ 3858367 h 6857992"/>
              <a:gd name="connsiteX40" fmla="*/ 902082 w 12188938"/>
              <a:gd name="connsiteY40" fmla="*/ 3947246 h 6857992"/>
              <a:gd name="connsiteX41" fmla="*/ 878722 w 12188938"/>
              <a:gd name="connsiteY41" fmla="*/ 3858367 h 6857992"/>
              <a:gd name="connsiteX42" fmla="*/ 449757 w 12188938"/>
              <a:gd name="connsiteY42" fmla="*/ 3849853 h 6857992"/>
              <a:gd name="connsiteX43" fmla="*/ 368452 w 12188938"/>
              <a:gd name="connsiteY43" fmla="*/ 3914667 h 6857992"/>
              <a:gd name="connsiteX44" fmla="*/ 449757 w 12188938"/>
              <a:gd name="connsiteY44" fmla="*/ 3849853 h 6857992"/>
              <a:gd name="connsiteX45" fmla="*/ 11651208 w 12188938"/>
              <a:gd name="connsiteY45" fmla="*/ 3796213 h 6857992"/>
              <a:gd name="connsiteX46" fmla="*/ 11600851 w 12188938"/>
              <a:gd name="connsiteY46" fmla="*/ 3856978 h 6857992"/>
              <a:gd name="connsiteX47" fmla="*/ 11651208 w 12188938"/>
              <a:gd name="connsiteY47" fmla="*/ 3796213 h 6857992"/>
              <a:gd name="connsiteX48" fmla="*/ 11969505 w 12188938"/>
              <a:gd name="connsiteY48" fmla="*/ 3789255 h 6857992"/>
              <a:gd name="connsiteX49" fmla="*/ 11946215 w 12188938"/>
              <a:gd name="connsiteY49" fmla="*/ 3878313 h 6857992"/>
              <a:gd name="connsiteX50" fmla="*/ 11969505 w 12188938"/>
              <a:gd name="connsiteY50" fmla="*/ 3789255 h 6857992"/>
              <a:gd name="connsiteX51" fmla="*/ 11015833 w 12188938"/>
              <a:gd name="connsiteY51" fmla="*/ 3747231 h 6857992"/>
              <a:gd name="connsiteX52" fmla="*/ 11008064 w 12188938"/>
              <a:gd name="connsiteY52" fmla="*/ 3829375 h 6857992"/>
              <a:gd name="connsiteX53" fmla="*/ 11015833 w 12188938"/>
              <a:gd name="connsiteY53" fmla="*/ 3747231 h 6857992"/>
              <a:gd name="connsiteX54" fmla="*/ 10638051 w 12188938"/>
              <a:gd name="connsiteY54" fmla="*/ 3736359 h 6857992"/>
              <a:gd name="connsiteX55" fmla="*/ 10680915 w 12188938"/>
              <a:gd name="connsiteY55" fmla="*/ 3804381 h 6857992"/>
              <a:gd name="connsiteX56" fmla="*/ 10638051 w 12188938"/>
              <a:gd name="connsiteY56" fmla="*/ 3736359 h 6857992"/>
              <a:gd name="connsiteX57" fmla="*/ 10264977 w 12188938"/>
              <a:gd name="connsiteY57" fmla="*/ 3722113 h 6857992"/>
              <a:gd name="connsiteX58" fmla="*/ 10233803 w 12188938"/>
              <a:gd name="connsiteY58" fmla="*/ 3811564 h 6857992"/>
              <a:gd name="connsiteX59" fmla="*/ 10264977 w 12188938"/>
              <a:gd name="connsiteY59" fmla="*/ 3722113 h 6857992"/>
              <a:gd name="connsiteX60" fmla="*/ 11255210 w 12188938"/>
              <a:gd name="connsiteY60" fmla="*/ 3710038 h 6857992"/>
              <a:gd name="connsiteX61" fmla="*/ 11305640 w 12188938"/>
              <a:gd name="connsiteY61" fmla="*/ 3785221 h 6857992"/>
              <a:gd name="connsiteX62" fmla="*/ 11255210 w 12188938"/>
              <a:gd name="connsiteY62" fmla="*/ 3710038 h 6857992"/>
              <a:gd name="connsiteX63" fmla="*/ 343061 w 12188938"/>
              <a:gd name="connsiteY63" fmla="*/ 3611056 h 6857992"/>
              <a:gd name="connsiteX64" fmla="*/ 327601 w 12188938"/>
              <a:gd name="connsiteY64" fmla="*/ 3703799 h 6857992"/>
              <a:gd name="connsiteX65" fmla="*/ 343061 w 12188938"/>
              <a:gd name="connsiteY65" fmla="*/ 3611056 h 6857992"/>
              <a:gd name="connsiteX66" fmla="*/ 2040279 w 12188938"/>
              <a:gd name="connsiteY66" fmla="*/ 3578335 h 6857992"/>
              <a:gd name="connsiteX67" fmla="*/ 2090709 w 12188938"/>
              <a:gd name="connsiteY67" fmla="*/ 3650011 h 6857992"/>
              <a:gd name="connsiteX68" fmla="*/ 2040279 w 12188938"/>
              <a:gd name="connsiteY68" fmla="*/ 3578335 h 6857992"/>
              <a:gd name="connsiteX69" fmla="*/ 99393 w 12188938"/>
              <a:gd name="connsiteY69" fmla="*/ 3575932 h 6857992"/>
              <a:gd name="connsiteX70" fmla="*/ 149855 w 12188938"/>
              <a:gd name="connsiteY70" fmla="*/ 3647887 h 6857992"/>
              <a:gd name="connsiteX71" fmla="*/ 99393 w 12188938"/>
              <a:gd name="connsiteY71" fmla="*/ 3575932 h 6857992"/>
              <a:gd name="connsiteX72" fmla="*/ 801257 w 12188938"/>
              <a:gd name="connsiteY72" fmla="*/ 3571806 h 6857992"/>
              <a:gd name="connsiteX73" fmla="*/ 847929 w 12188938"/>
              <a:gd name="connsiteY73" fmla="*/ 3639458 h 6857992"/>
              <a:gd name="connsiteX74" fmla="*/ 801257 w 12188938"/>
              <a:gd name="connsiteY74" fmla="*/ 3571806 h 6857992"/>
              <a:gd name="connsiteX75" fmla="*/ 1771669 w 12188938"/>
              <a:gd name="connsiteY75" fmla="*/ 3571447 h 6857992"/>
              <a:gd name="connsiteX76" fmla="*/ 1775551 w 12188938"/>
              <a:gd name="connsiteY76" fmla="*/ 3653562 h 6857992"/>
              <a:gd name="connsiteX77" fmla="*/ 1771669 w 12188938"/>
              <a:gd name="connsiteY77" fmla="*/ 3571447 h 6857992"/>
              <a:gd name="connsiteX78" fmla="*/ 1531232 w 12188938"/>
              <a:gd name="connsiteY78" fmla="*/ 3567584 h 6857992"/>
              <a:gd name="connsiteX79" fmla="*/ 1515737 w 12188938"/>
              <a:gd name="connsiteY79" fmla="*/ 3661291 h 6857992"/>
              <a:gd name="connsiteX80" fmla="*/ 1531232 w 12188938"/>
              <a:gd name="connsiteY80" fmla="*/ 3567584 h 6857992"/>
              <a:gd name="connsiteX81" fmla="*/ 576083 w 12188938"/>
              <a:gd name="connsiteY81" fmla="*/ 3560820 h 6857992"/>
              <a:gd name="connsiteX82" fmla="*/ 579988 w 12188938"/>
              <a:gd name="connsiteY82" fmla="*/ 3657427 h 6857992"/>
              <a:gd name="connsiteX83" fmla="*/ 576083 w 12188938"/>
              <a:gd name="connsiteY83" fmla="*/ 3560820 h 6857992"/>
              <a:gd name="connsiteX84" fmla="*/ 1243735 w 12188938"/>
              <a:gd name="connsiteY84" fmla="*/ 3554060 h 6857992"/>
              <a:gd name="connsiteX85" fmla="*/ 1267115 w 12188938"/>
              <a:gd name="connsiteY85" fmla="*/ 3621974 h 6857992"/>
              <a:gd name="connsiteX86" fmla="*/ 1298288 w 12188938"/>
              <a:gd name="connsiteY86" fmla="*/ 3607677 h 6857992"/>
              <a:gd name="connsiteX87" fmla="*/ 1243735 w 12188938"/>
              <a:gd name="connsiteY87" fmla="*/ 3554060 h 6857992"/>
              <a:gd name="connsiteX88" fmla="*/ 1069080 w 12188938"/>
              <a:gd name="connsiteY88" fmla="*/ 3514450 h 6857992"/>
              <a:gd name="connsiteX89" fmla="*/ 1057493 w 12188938"/>
              <a:gd name="connsiteY89" fmla="*/ 3603329 h 6857992"/>
              <a:gd name="connsiteX90" fmla="*/ 1069080 w 12188938"/>
              <a:gd name="connsiteY90" fmla="*/ 3514450 h 6857992"/>
              <a:gd name="connsiteX91" fmla="*/ 11577350 w 12188938"/>
              <a:gd name="connsiteY91" fmla="*/ 3430849 h 6857992"/>
              <a:gd name="connsiteX92" fmla="*/ 11534652 w 12188938"/>
              <a:gd name="connsiteY92" fmla="*/ 3506317 h 6857992"/>
              <a:gd name="connsiteX93" fmla="*/ 11577350 w 12188938"/>
              <a:gd name="connsiteY93" fmla="*/ 3430849 h 6857992"/>
              <a:gd name="connsiteX94" fmla="*/ 12105571 w 12188938"/>
              <a:gd name="connsiteY94" fmla="*/ 3430847 h 6857992"/>
              <a:gd name="connsiteX95" fmla="*/ 12160022 w 12188938"/>
              <a:gd name="connsiteY95" fmla="*/ 3498761 h 6857992"/>
              <a:gd name="connsiteX96" fmla="*/ 12105571 w 12188938"/>
              <a:gd name="connsiteY96" fmla="*/ 3430847 h 6857992"/>
              <a:gd name="connsiteX97" fmla="*/ 11825923 w 12188938"/>
              <a:gd name="connsiteY97" fmla="*/ 3416356 h 6857992"/>
              <a:gd name="connsiteX98" fmla="*/ 11794935 w 12188938"/>
              <a:gd name="connsiteY98" fmla="*/ 3488207 h 6857992"/>
              <a:gd name="connsiteX99" fmla="*/ 11825923 w 12188938"/>
              <a:gd name="connsiteY99" fmla="*/ 3416356 h 6857992"/>
              <a:gd name="connsiteX100" fmla="*/ 11297784 w 12188938"/>
              <a:gd name="connsiteY100" fmla="*/ 3380614 h 6857992"/>
              <a:gd name="connsiteX101" fmla="*/ 11239709 w 12188938"/>
              <a:gd name="connsiteY101" fmla="*/ 3448527 h 6857992"/>
              <a:gd name="connsiteX102" fmla="*/ 11297784 w 12188938"/>
              <a:gd name="connsiteY102" fmla="*/ 3380614 h 6857992"/>
              <a:gd name="connsiteX103" fmla="*/ 10284650 w 12188938"/>
              <a:gd name="connsiteY103" fmla="*/ 3366124 h 6857992"/>
              <a:gd name="connsiteX104" fmla="*/ 10261360 w 12188938"/>
              <a:gd name="connsiteY104" fmla="*/ 3459057 h 6857992"/>
              <a:gd name="connsiteX105" fmla="*/ 10284650 w 12188938"/>
              <a:gd name="connsiteY105" fmla="*/ 3366124 h 6857992"/>
              <a:gd name="connsiteX106" fmla="*/ 10933029 w 12188938"/>
              <a:gd name="connsiteY106" fmla="*/ 3359362 h 6857992"/>
              <a:gd name="connsiteX107" fmla="*/ 10983552 w 12188938"/>
              <a:gd name="connsiteY107" fmla="*/ 3434478 h 6857992"/>
              <a:gd name="connsiteX108" fmla="*/ 10933029 w 12188938"/>
              <a:gd name="connsiteY108" fmla="*/ 3359362 h 6857992"/>
              <a:gd name="connsiteX109" fmla="*/ 10579447 w 12188938"/>
              <a:gd name="connsiteY109" fmla="*/ 3355210 h 6857992"/>
              <a:gd name="connsiteX110" fmla="*/ 10649317 w 12188938"/>
              <a:gd name="connsiteY110" fmla="*/ 3416018 h 6857992"/>
              <a:gd name="connsiteX111" fmla="*/ 10579447 w 12188938"/>
              <a:gd name="connsiteY111" fmla="*/ 3355210 h 6857992"/>
              <a:gd name="connsiteX112" fmla="*/ 1915689 w 12188938"/>
              <a:gd name="connsiteY112" fmla="*/ 3277771 h 6857992"/>
              <a:gd name="connsiteX113" fmla="*/ 1896321 w 12188938"/>
              <a:gd name="connsiteY113" fmla="*/ 3359884 h 6857992"/>
              <a:gd name="connsiteX114" fmla="*/ 1915689 w 12188938"/>
              <a:gd name="connsiteY114" fmla="*/ 3277771 h 6857992"/>
              <a:gd name="connsiteX115" fmla="*/ 1698041 w 12188938"/>
              <a:gd name="connsiteY115" fmla="*/ 3245892 h 6857992"/>
              <a:gd name="connsiteX116" fmla="*/ 1682547 w 12188938"/>
              <a:gd name="connsiteY116" fmla="*/ 3335065 h 6857992"/>
              <a:gd name="connsiteX117" fmla="*/ 1698041 w 12188938"/>
              <a:gd name="connsiteY117" fmla="*/ 3245892 h 6857992"/>
              <a:gd name="connsiteX118" fmla="*/ 1104067 w 12188938"/>
              <a:gd name="connsiteY118" fmla="*/ 3224638 h 6857992"/>
              <a:gd name="connsiteX119" fmla="*/ 1061284 w 12188938"/>
              <a:gd name="connsiteY119" fmla="*/ 3296199 h 6857992"/>
              <a:gd name="connsiteX120" fmla="*/ 1104067 w 12188938"/>
              <a:gd name="connsiteY120" fmla="*/ 3224638 h 6857992"/>
              <a:gd name="connsiteX121" fmla="*/ 1383806 w 12188938"/>
              <a:gd name="connsiteY121" fmla="*/ 3220776 h 6857992"/>
              <a:gd name="connsiteX122" fmla="*/ 1430332 w 12188938"/>
              <a:gd name="connsiteY122" fmla="*/ 3299346 h 6857992"/>
              <a:gd name="connsiteX123" fmla="*/ 1383806 w 12188938"/>
              <a:gd name="connsiteY123" fmla="*/ 3220776 h 6857992"/>
              <a:gd name="connsiteX124" fmla="*/ 804868 w 12188938"/>
              <a:gd name="connsiteY124" fmla="*/ 3191793 h 6857992"/>
              <a:gd name="connsiteX125" fmla="*/ 785446 w 12188938"/>
              <a:gd name="connsiteY125" fmla="*/ 3277771 h 6857992"/>
              <a:gd name="connsiteX126" fmla="*/ 804868 w 12188938"/>
              <a:gd name="connsiteY126" fmla="*/ 3191793 h 6857992"/>
              <a:gd name="connsiteX127" fmla="*/ 482687 w 12188938"/>
              <a:gd name="connsiteY127" fmla="*/ 3191410 h 6857992"/>
              <a:gd name="connsiteX128" fmla="*/ 455563 w 12188938"/>
              <a:gd name="connsiteY128" fmla="*/ 3195805 h 6857992"/>
              <a:gd name="connsiteX129" fmla="*/ 514013 w 12188938"/>
              <a:gd name="connsiteY129" fmla="*/ 3267146 h 6857992"/>
              <a:gd name="connsiteX130" fmla="*/ 482687 w 12188938"/>
              <a:gd name="connsiteY130" fmla="*/ 3191410 h 6857992"/>
              <a:gd name="connsiteX131" fmla="*/ 218915 w 12188938"/>
              <a:gd name="connsiteY131" fmla="*/ 3177302 h 6857992"/>
              <a:gd name="connsiteX132" fmla="*/ 187741 w 12188938"/>
              <a:gd name="connsiteY132" fmla="*/ 3267244 h 6857992"/>
              <a:gd name="connsiteX133" fmla="*/ 218915 w 12188938"/>
              <a:gd name="connsiteY133" fmla="*/ 3177302 h 6857992"/>
              <a:gd name="connsiteX134" fmla="*/ 2152903 w 12188938"/>
              <a:gd name="connsiteY134" fmla="*/ 1624906 h 6857992"/>
              <a:gd name="connsiteX135" fmla="*/ 2152903 w 12188938"/>
              <a:gd name="connsiteY135" fmla="*/ 5233079 h 6857992"/>
              <a:gd name="connsiteX136" fmla="*/ 10036020 w 12188938"/>
              <a:gd name="connsiteY136" fmla="*/ 5233079 h 6857992"/>
              <a:gd name="connsiteX137" fmla="*/ 10036020 w 12188938"/>
              <a:gd name="connsiteY137" fmla="*/ 3459281 h 6857992"/>
              <a:gd name="connsiteX138" fmla="*/ 10047194 w 12188938"/>
              <a:gd name="connsiteY138" fmla="*/ 3454934 h 6857992"/>
              <a:gd name="connsiteX139" fmla="*/ 10038968 w 12188938"/>
              <a:gd name="connsiteY139" fmla="*/ 3375592 h 6857992"/>
              <a:gd name="connsiteX140" fmla="*/ 10036020 w 12188938"/>
              <a:gd name="connsiteY140" fmla="*/ 3374870 h 6857992"/>
              <a:gd name="connsiteX141" fmla="*/ 10036020 w 12188938"/>
              <a:gd name="connsiteY141" fmla="*/ 1624906 h 6857992"/>
              <a:gd name="connsiteX142" fmla="*/ 0 w 12188938"/>
              <a:gd name="connsiteY142" fmla="*/ 0 h 6857992"/>
              <a:gd name="connsiteX143" fmla="*/ 12188938 w 12188938"/>
              <a:gd name="connsiteY143" fmla="*/ 0 h 6857992"/>
              <a:gd name="connsiteX144" fmla="*/ 12188938 w 12188938"/>
              <a:gd name="connsiteY144" fmla="*/ 6857992 h 6857992"/>
              <a:gd name="connsiteX145" fmla="*/ 0 w 12188938"/>
              <a:gd name="connsiteY145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2152903" y="1624906"/>
                </a:moveTo>
                <a:lnTo>
                  <a:pt x="2152903" y="5233079"/>
                </a:lnTo>
                <a:lnTo>
                  <a:pt x="10036020" y="5233079"/>
                </a:lnTo>
                <a:lnTo>
                  <a:pt x="10036020" y="3459281"/>
                </a:lnTo>
                <a:lnTo>
                  <a:pt x="10047194" y="3454934"/>
                </a:lnTo>
                <a:cubicBezTo>
                  <a:pt x="10075852" y="3435526"/>
                  <a:pt x="10071530" y="3391335"/>
                  <a:pt x="10038968" y="3375592"/>
                </a:cubicBezTo>
                <a:lnTo>
                  <a:pt x="10036020" y="3374870"/>
                </a:lnTo>
                <a:lnTo>
                  <a:pt x="10036020" y="1624906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2217" y="3001754"/>
            <a:ext cx="7883117" cy="854493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526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03F58-3A9F-AB36-2AA1-3F51ECFFF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6112"/>
            <a:ext cx="9770165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914400"/>
            <a:ext cx="3916018" cy="4992624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5865" y="914400"/>
            <a:ext cx="4784298" cy="4992624"/>
          </a:xfrm>
        </p:spPr>
        <p:txBody>
          <a:bodyPr anchor="ctr"/>
          <a:lstStyle>
            <a:lvl1pPr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822960">
              <a:defRPr/>
            </a:lvl3pPr>
            <a:lvl4pPr marL="1097280" indent="-285750">
              <a:buFont typeface="Arial" panose="020B0604020202020204" pitchFamily="34" charset="0"/>
              <a:buChar char="•"/>
              <a:defRPr/>
            </a:lvl4pPr>
            <a:lvl5pPr marL="1371600"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524BA3-05A5-6B79-0847-47B9200CA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96F87-C96C-5C77-5F19-7E7718B182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72435CD-AEF9-2E9D-2CB8-C32EF59C92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EE245742-CACD-E9FD-847C-368F946EFB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32BB9EC6-01D5-DED4-4BCB-E6E51D3B98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E36C030-58F1-1888-1D47-945FCC958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466FDC08-12F1-2CB3-55E5-4223F1217D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E48192E-A210-10FC-64F0-87C12AD695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D29756-7DDD-363E-DDBA-29F32449370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77AA206-7B0D-630E-2C5B-9550571F99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578E452-C96A-4AD6-03EF-7436CFB85B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438EC8D-F884-2CCB-C0B8-F1DFF29334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BA1C17DB-42EF-C725-6164-123558E5FD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6750BBF-690D-5F90-5163-18063ADC25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89906FC3-98D6-7517-878A-5C26150B3F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5F49575-E7DD-AE0C-5DF7-E0C7318676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709045A5-2F7F-92CC-97B8-410B6D7E4D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703C71CC-B46F-7BBE-90EA-2001D8AD5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4C944EE-3B01-2182-831C-BAFA820EA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727646B3-834E-594A-5B4B-B217CB5CC9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098E858-E702-BCEE-34E1-4FB7FCC03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1D73C9C0-AEBB-4212-2317-04A443DE6C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A9ADFE8-600D-EC70-1526-70D43721D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47093F4D-746D-B229-71F1-BBBD2A412D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79385DE-E8DC-D3BD-8F48-2B0EC4A7A4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ADB21756-515B-FDA0-F289-99C5BA0AC20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CA68471-EC31-03E2-FABA-89DF61C954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C6DCACC-784C-B8E8-8898-8A3054F7BB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142D3E8-23FC-2DE1-4133-445F85F858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34331B7-F09D-F2F0-D7E6-0EB8C688F7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305070D6-F045-EA4D-B977-990FA5AD80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9A4AB825-6845-E0D4-F157-1B948E1937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1DC24A75-0693-795A-17CD-2BC189B01B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7623FAB8-FD45-2810-775A-D5F12B0C59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AFB53E66-FB09-7C3D-5E42-BA4B99CBF4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C0748BCE-826C-3D38-4EA4-53C9E7ECCA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3088280-5A11-FEE1-C425-5F9B913856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801BDC-004A-68E7-856A-D681506B77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0BDA8CC8-E51E-5BF7-CBC2-B60291A802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B0B61F7-5A35-A15E-6E4B-6D6A298FFA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81D6A465-F994-20E5-49E8-175597AD68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75A0419-EF75-A155-9681-652E6B346E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5DD044E-FBD8-59A7-C0A4-1B4C0C4251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ED7D8618-6C65-EAFD-D6C9-9BDCFD912A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0EC0767-4417-DE89-BD3D-00D457589F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9ECD19A6-4F3F-15B6-5735-411CA65BA3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12AA157-A92D-EA70-8BFE-88D61D0C1E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6B31E4CC-E710-8892-2E71-34DC876F65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5E5200A-6950-CF88-4242-8FD3D625D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CA54D161-9EF8-78DF-1B0A-4766817848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64272B3-20CB-3F91-8A8F-595CFB252B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4E27BC89-3702-B5D8-FF7A-2A9DC0C0EC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3653270-5B66-5986-EFCD-119B007A9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F3BF5718-BDC9-840C-4E9A-1D89A5934A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C228B2C6-09B9-0197-99EA-39EC047DF7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57C6648C-C0B4-BD17-D230-91DE452DA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AC9B6FA-998F-B567-2F39-781F57ACA7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2B138FE-612F-3B50-AB2F-C13E6E2A8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555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541" y="4529448"/>
            <a:ext cx="10866378" cy="1806056"/>
          </a:xfrm>
        </p:spPr>
        <p:txBody>
          <a:bodyPr anchor="ctr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E12E6D41-7C52-E539-371E-04865B83A3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62" y="1108"/>
            <a:ext cx="12196362" cy="4491095"/>
          </a:xfrm>
          <a:custGeom>
            <a:avLst/>
            <a:gdLst>
              <a:gd name="connsiteX0" fmla="*/ 8875213 w 12196362"/>
              <a:gd name="connsiteY0" fmla="*/ 4399821 h 4491095"/>
              <a:gd name="connsiteX1" fmla="*/ 8828080 w 12196362"/>
              <a:gd name="connsiteY1" fmla="*/ 4408867 h 4491095"/>
              <a:gd name="connsiteX2" fmla="*/ 8864147 w 12196362"/>
              <a:gd name="connsiteY2" fmla="*/ 4457362 h 4491095"/>
              <a:gd name="connsiteX3" fmla="*/ 8875213 w 12196362"/>
              <a:gd name="connsiteY3" fmla="*/ 4399821 h 4491095"/>
              <a:gd name="connsiteX4" fmla="*/ 11795748 w 12196362"/>
              <a:gd name="connsiteY4" fmla="*/ 4398237 h 4491095"/>
              <a:gd name="connsiteX5" fmla="*/ 11750385 w 12196362"/>
              <a:gd name="connsiteY5" fmla="*/ 4404102 h 4491095"/>
              <a:gd name="connsiteX6" fmla="*/ 11792983 w 12196362"/>
              <a:gd name="connsiteY6" fmla="*/ 4464646 h 4491095"/>
              <a:gd name="connsiteX7" fmla="*/ 11795748 w 12196362"/>
              <a:gd name="connsiteY7" fmla="*/ 4398237 h 4491095"/>
              <a:gd name="connsiteX8" fmla="*/ 8107164 w 12196362"/>
              <a:gd name="connsiteY8" fmla="*/ 4395054 h 4491095"/>
              <a:gd name="connsiteX9" fmla="*/ 8099310 w 12196362"/>
              <a:gd name="connsiteY9" fmla="*/ 4462595 h 4491095"/>
              <a:gd name="connsiteX10" fmla="*/ 8145304 w 12196362"/>
              <a:gd name="connsiteY10" fmla="*/ 4399557 h 4491095"/>
              <a:gd name="connsiteX11" fmla="*/ 8107164 w 12196362"/>
              <a:gd name="connsiteY11" fmla="*/ 4395054 h 4491095"/>
              <a:gd name="connsiteX12" fmla="*/ 9086283 w 12196362"/>
              <a:gd name="connsiteY12" fmla="*/ 4387521 h 4491095"/>
              <a:gd name="connsiteX13" fmla="*/ 9106048 w 12196362"/>
              <a:gd name="connsiteY13" fmla="*/ 4462596 h 4491095"/>
              <a:gd name="connsiteX14" fmla="*/ 9086283 w 12196362"/>
              <a:gd name="connsiteY14" fmla="*/ 4387521 h 4491095"/>
              <a:gd name="connsiteX15" fmla="*/ 12052208 w 12196362"/>
              <a:gd name="connsiteY15" fmla="*/ 4382645 h 4491095"/>
              <a:gd name="connsiteX16" fmla="*/ 12055487 w 12196362"/>
              <a:gd name="connsiteY16" fmla="*/ 4452007 h 4491095"/>
              <a:gd name="connsiteX17" fmla="*/ 12052208 w 12196362"/>
              <a:gd name="connsiteY17" fmla="*/ 4382645 h 4491095"/>
              <a:gd name="connsiteX18" fmla="*/ 8337035 w 12196362"/>
              <a:gd name="connsiteY18" fmla="*/ 4373903 h 4491095"/>
              <a:gd name="connsiteX19" fmla="*/ 8289800 w 12196362"/>
              <a:gd name="connsiteY19" fmla="*/ 4378484 h 4491095"/>
              <a:gd name="connsiteX20" fmla="*/ 8332425 w 12196362"/>
              <a:gd name="connsiteY20" fmla="*/ 4438931 h 4491095"/>
              <a:gd name="connsiteX21" fmla="*/ 8337035 w 12196362"/>
              <a:gd name="connsiteY21" fmla="*/ 4373903 h 4491095"/>
              <a:gd name="connsiteX22" fmla="*/ 10891040 w 12196362"/>
              <a:gd name="connsiteY22" fmla="*/ 4371914 h 4491095"/>
              <a:gd name="connsiteX23" fmla="*/ 10897045 w 12196362"/>
              <a:gd name="connsiteY23" fmla="*/ 4435667 h 4491095"/>
              <a:gd name="connsiteX24" fmla="*/ 10936469 w 12196362"/>
              <a:gd name="connsiteY24" fmla="*/ 4375220 h 4491095"/>
              <a:gd name="connsiteX25" fmla="*/ 10891040 w 12196362"/>
              <a:gd name="connsiteY25" fmla="*/ 4371914 h 4491095"/>
              <a:gd name="connsiteX26" fmla="*/ 7408266 w 12196362"/>
              <a:gd name="connsiteY26" fmla="*/ 4370174 h 4491095"/>
              <a:gd name="connsiteX27" fmla="*/ 7403419 w 12196362"/>
              <a:gd name="connsiteY27" fmla="*/ 4441618 h 4491095"/>
              <a:gd name="connsiteX28" fmla="*/ 7423116 w 12196362"/>
              <a:gd name="connsiteY28" fmla="*/ 4378112 h 4491095"/>
              <a:gd name="connsiteX29" fmla="*/ 7408266 w 12196362"/>
              <a:gd name="connsiteY29" fmla="*/ 4370174 h 4491095"/>
              <a:gd name="connsiteX30" fmla="*/ 10162620 w 12196362"/>
              <a:gd name="connsiteY30" fmla="*/ 4370052 h 4491095"/>
              <a:gd name="connsiteX31" fmla="*/ 10116199 w 12196362"/>
              <a:gd name="connsiteY31" fmla="*/ 4380992 h 4491095"/>
              <a:gd name="connsiteX32" fmla="*/ 10162158 w 12196362"/>
              <a:gd name="connsiteY32" fmla="*/ 4444642 h 4491095"/>
              <a:gd name="connsiteX33" fmla="*/ 10162620 w 12196362"/>
              <a:gd name="connsiteY33" fmla="*/ 4370052 h 4491095"/>
              <a:gd name="connsiteX34" fmla="*/ 8574792 w 12196362"/>
              <a:gd name="connsiteY34" fmla="*/ 4369568 h 4491095"/>
              <a:gd name="connsiteX35" fmla="*/ 8574792 w 12196362"/>
              <a:gd name="connsiteY35" fmla="*/ 4438930 h 4491095"/>
              <a:gd name="connsiteX36" fmla="*/ 8574792 w 12196362"/>
              <a:gd name="connsiteY36" fmla="*/ 4369568 h 4491095"/>
              <a:gd name="connsiteX37" fmla="*/ 10389169 w 12196362"/>
              <a:gd name="connsiteY37" fmla="*/ 4368333 h 4491095"/>
              <a:gd name="connsiteX38" fmla="*/ 10359025 w 12196362"/>
              <a:gd name="connsiteY38" fmla="*/ 4405575 h 4491095"/>
              <a:gd name="connsiteX39" fmla="*/ 10414980 w 12196362"/>
              <a:gd name="connsiteY39" fmla="*/ 4439012 h 4491095"/>
              <a:gd name="connsiteX40" fmla="*/ 10389169 w 12196362"/>
              <a:gd name="connsiteY40" fmla="*/ 4368333 h 4491095"/>
              <a:gd name="connsiteX41" fmla="*/ 9885248 w 12196362"/>
              <a:gd name="connsiteY41" fmla="*/ 4368305 h 4491095"/>
              <a:gd name="connsiteX42" fmla="*/ 9891215 w 12196362"/>
              <a:gd name="connsiteY42" fmla="*/ 4429954 h 4491095"/>
              <a:gd name="connsiteX43" fmla="*/ 9930379 w 12196362"/>
              <a:gd name="connsiteY43" fmla="*/ 4372110 h 4491095"/>
              <a:gd name="connsiteX44" fmla="*/ 9885248 w 12196362"/>
              <a:gd name="connsiteY44" fmla="*/ 4368305 h 4491095"/>
              <a:gd name="connsiteX45" fmla="*/ 7856713 w 12196362"/>
              <a:gd name="connsiteY45" fmla="*/ 4365469 h 4491095"/>
              <a:gd name="connsiteX46" fmla="*/ 7816857 w 12196362"/>
              <a:gd name="connsiteY46" fmla="*/ 4381400 h 4491095"/>
              <a:gd name="connsiteX47" fmla="*/ 7856251 w 12196362"/>
              <a:gd name="connsiteY47" fmla="*/ 4426919 h 4491095"/>
              <a:gd name="connsiteX48" fmla="*/ 7856713 w 12196362"/>
              <a:gd name="connsiteY48" fmla="*/ 4365469 h 4491095"/>
              <a:gd name="connsiteX49" fmla="*/ 11577057 w 12196362"/>
              <a:gd name="connsiteY49" fmla="*/ 4361931 h 4491095"/>
              <a:gd name="connsiteX50" fmla="*/ 11580336 w 12196362"/>
              <a:gd name="connsiteY50" fmla="*/ 4431293 h 4491095"/>
              <a:gd name="connsiteX51" fmla="*/ 11577057 w 12196362"/>
              <a:gd name="connsiteY51" fmla="*/ 4361931 h 4491095"/>
              <a:gd name="connsiteX52" fmla="*/ 9395903 w 12196362"/>
              <a:gd name="connsiteY52" fmla="*/ 4360405 h 4491095"/>
              <a:gd name="connsiteX53" fmla="*/ 9348770 w 12196362"/>
              <a:gd name="connsiteY53" fmla="*/ 4369451 h 4491095"/>
              <a:gd name="connsiteX54" fmla="*/ 9384837 w 12196362"/>
              <a:gd name="connsiteY54" fmla="*/ 4417946 h 4491095"/>
              <a:gd name="connsiteX55" fmla="*/ 9395903 w 12196362"/>
              <a:gd name="connsiteY55" fmla="*/ 4360405 h 4491095"/>
              <a:gd name="connsiteX56" fmla="*/ 10651295 w 12196362"/>
              <a:gd name="connsiteY56" fmla="*/ 4359777 h 4491095"/>
              <a:gd name="connsiteX57" fmla="*/ 10657857 w 12196362"/>
              <a:gd name="connsiteY57" fmla="*/ 4438357 h 4491095"/>
              <a:gd name="connsiteX58" fmla="*/ 10651295 w 12196362"/>
              <a:gd name="connsiteY58" fmla="*/ 4359777 h 4491095"/>
              <a:gd name="connsiteX59" fmla="*/ 5778476 w 12196362"/>
              <a:gd name="connsiteY59" fmla="*/ 4359708 h 4491095"/>
              <a:gd name="connsiteX60" fmla="*/ 5758052 w 12196362"/>
              <a:gd name="connsiteY60" fmla="*/ 4367398 h 4491095"/>
              <a:gd name="connsiteX61" fmla="*/ 5731720 w 12196362"/>
              <a:gd name="connsiteY61" fmla="*/ 4379475 h 4491095"/>
              <a:gd name="connsiteX62" fmla="*/ 5777801 w 12196362"/>
              <a:gd name="connsiteY62" fmla="*/ 4424765 h 4491095"/>
              <a:gd name="connsiteX63" fmla="*/ 5778476 w 12196362"/>
              <a:gd name="connsiteY63" fmla="*/ 4359708 h 4491095"/>
              <a:gd name="connsiteX64" fmla="*/ 7200065 w 12196362"/>
              <a:gd name="connsiteY64" fmla="*/ 4354063 h 4491095"/>
              <a:gd name="connsiteX65" fmla="*/ 7190217 w 12196362"/>
              <a:gd name="connsiteY65" fmla="*/ 4432402 h 4491095"/>
              <a:gd name="connsiteX66" fmla="*/ 7200065 w 12196362"/>
              <a:gd name="connsiteY66" fmla="*/ 4354063 h 4491095"/>
              <a:gd name="connsiteX67" fmla="*/ 6553320 w 12196362"/>
              <a:gd name="connsiteY67" fmla="*/ 4350800 h 4491095"/>
              <a:gd name="connsiteX68" fmla="*/ 6540261 w 12196362"/>
              <a:gd name="connsiteY68" fmla="*/ 4429139 h 4491095"/>
              <a:gd name="connsiteX69" fmla="*/ 6553320 w 12196362"/>
              <a:gd name="connsiteY69" fmla="*/ 4350800 h 4491095"/>
              <a:gd name="connsiteX70" fmla="*/ 11151209 w 12196362"/>
              <a:gd name="connsiteY70" fmla="*/ 4344699 h 4491095"/>
              <a:gd name="connsiteX71" fmla="*/ 11154503 w 12196362"/>
              <a:gd name="connsiteY71" fmla="*/ 4417325 h 4491095"/>
              <a:gd name="connsiteX72" fmla="*/ 11151209 w 12196362"/>
              <a:gd name="connsiteY72" fmla="*/ 4344699 h 4491095"/>
              <a:gd name="connsiteX73" fmla="*/ 11365866 w 12196362"/>
              <a:gd name="connsiteY73" fmla="*/ 4343621 h 4491095"/>
              <a:gd name="connsiteX74" fmla="*/ 11330914 w 12196362"/>
              <a:gd name="connsiteY74" fmla="*/ 4412771 h 4491095"/>
              <a:gd name="connsiteX75" fmla="*/ 11399592 w 12196362"/>
              <a:gd name="connsiteY75" fmla="*/ 4358469 h 4491095"/>
              <a:gd name="connsiteX76" fmla="*/ 11365866 w 12196362"/>
              <a:gd name="connsiteY76" fmla="*/ 4343621 h 4491095"/>
              <a:gd name="connsiteX77" fmla="*/ 7620828 w 12196362"/>
              <a:gd name="connsiteY77" fmla="*/ 4343430 h 4491095"/>
              <a:gd name="connsiteX78" fmla="*/ 7577330 w 12196362"/>
              <a:gd name="connsiteY78" fmla="*/ 4356991 h 4491095"/>
              <a:gd name="connsiteX79" fmla="*/ 7613441 w 12196362"/>
              <a:gd name="connsiteY79" fmla="*/ 4414449 h 4491095"/>
              <a:gd name="connsiteX80" fmla="*/ 7620828 w 12196362"/>
              <a:gd name="connsiteY80" fmla="*/ 4343430 h 4491095"/>
              <a:gd name="connsiteX81" fmla="*/ 5978936 w 12196362"/>
              <a:gd name="connsiteY81" fmla="*/ 4342251 h 4491095"/>
              <a:gd name="connsiteX82" fmla="*/ 5969148 w 12196362"/>
              <a:gd name="connsiteY82" fmla="*/ 4417326 h 4491095"/>
              <a:gd name="connsiteX83" fmla="*/ 5978936 w 12196362"/>
              <a:gd name="connsiteY83" fmla="*/ 4342251 h 4491095"/>
              <a:gd name="connsiteX84" fmla="*/ 5328580 w 12196362"/>
              <a:gd name="connsiteY84" fmla="*/ 4340716 h 4491095"/>
              <a:gd name="connsiteX85" fmla="*/ 5331858 w 12196362"/>
              <a:gd name="connsiteY85" fmla="*/ 4410078 h 4491095"/>
              <a:gd name="connsiteX86" fmla="*/ 5328580 w 12196362"/>
              <a:gd name="connsiteY86" fmla="*/ 4340716 h 4491095"/>
              <a:gd name="connsiteX87" fmla="*/ 6156176 w 12196362"/>
              <a:gd name="connsiteY87" fmla="*/ 4340411 h 4491095"/>
              <a:gd name="connsiteX88" fmla="*/ 6112132 w 12196362"/>
              <a:gd name="connsiteY88" fmla="*/ 4352629 h 4491095"/>
              <a:gd name="connsiteX89" fmla="*/ 6151556 w 12196362"/>
              <a:gd name="connsiteY89" fmla="*/ 4409774 h 4491095"/>
              <a:gd name="connsiteX90" fmla="*/ 6156176 w 12196362"/>
              <a:gd name="connsiteY90" fmla="*/ 4340411 h 4491095"/>
              <a:gd name="connsiteX91" fmla="*/ 6727825 w 12196362"/>
              <a:gd name="connsiteY91" fmla="*/ 4339022 h 4491095"/>
              <a:gd name="connsiteX92" fmla="*/ 6701787 w 12196362"/>
              <a:gd name="connsiteY92" fmla="*/ 4345509 h 4491095"/>
              <a:gd name="connsiteX93" fmla="*/ 6744411 w 12196362"/>
              <a:gd name="connsiteY93" fmla="*/ 4406289 h 4491095"/>
              <a:gd name="connsiteX94" fmla="*/ 6727825 w 12196362"/>
              <a:gd name="connsiteY94" fmla="*/ 4339022 h 4491095"/>
              <a:gd name="connsiteX95" fmla="*/ 5107731 w 12196362"/>
              <a:gd name="connsiteY95" fmla="*/ 4337851 h 4491095"/>
              <a:gd name="connsiteX96" fmla="*/ 5062370 w 12196362"/>
              <a:gd name="connsiteY96" fmla="*/ 4343716 h 4491095"/>
              <a:gd name="connsiteX97" fmla="*/ 5104967 w 12196362"/>
              <a:gd name="connsiteY97" fmla="*/ 4404260 h 4491095"/>
              <a:gd name="connsiteX98" fmla="*/ 5107731 w 12196362"/>
              <a:gd name="connsiteY98" fmla="*/ 4337851 h 4491095"/>
              <a:gd name="connsiteX99" fmla="*/ 6338461 w 12196362"/>
              <a:gd name="connsiteY99" fmla="*/ 4337452 h 4491095"/>
              <a:gd name="connsiteX100" fmla="*/ 6341760 w 12196362"/>
              <a:gd name="connsiteY100" fmla="*/ 4419055 h 4491095"/>
              <a:gd name="connsiteX101" fmla="*/ 6338461 w 12196362"/>
              <a:gd name="connsiteY101" fmla="*/ 4337452 h 4491095"/>
              <a:gd name="connsiteX102" fmla="*/ 2193029 w 12196362"/>
              <a:gd name="connsiteY102" fmla="*/ 4335925 h 4491095"/>
              <a:gd name="connsiteX103" fmla="*/ 2145897 w 12196362"/>
              <a:gd name="connsiteY103" fmla="*/ 4344971 h 4491095"/>
              <a:gd name="connsiteX104" fmla="*/ 2181964 w 12196362"/>
              <a:gd name="connsiteY104" fmla="*/ 4393466 h 4491095"/>
              <a:gd name="connsiteX105" fmla="*/ 2193029 w 12196362"/>
              <a:gd name="connsiteY105" fmla="*/ 4335925 h 4491095"/>
              <a:gd name="connsiteX106" fmla="*/ 1419152 w 12196362"/>
              <a:gd name="connsiteY106" fmla="*/ 4334669 h 4491095"/>
              <a:gd name="connsiteX107" fmla="*/ 1411298 w 12196362"/>
              <a:gd name="connsiteY107" fmla="*/ 4402210 h 4491095"/>
              <a:gd name="connsiteX108" fmla="*/ 1457292 w 12196362"/>
              <a:gd name="connsiteY108" fmla="*/ 4339172 h 4491095"/>
              <a:gd name="connsiteX109" fmla="*/ 1419152 w 12196362"/>
              <a:gd name="connsiteY109" fmla="*/ 4334669 h 4491095"/>
              <a:gd name="connsiteX110" fmla="*/ 5548044 w 12196362"/>
              <a:gd name="connsiteY110" fmla="*/ 4334188 h 4491095"/>
              <a:gd name="connsiteX111" fmla="*/ 5534955 w 12196362"/>
              <a:gd name="connsiteY111" fmla="*/ 4413342 h 4491095"/>
              <a:gd name="connsiteX112" fmla="*/ 5548044 w 12196362"/>
              <a:gd name="connsiteY112" fmla="*/ 4334188 h 4491095"/>
              <a:gd name="connsiteX113" fmla="*/ 9624091 w 12196362"/>
              <a:gd name="connsiteY113" fmla="*/ 4332846 h 4491095"/>
              <a:gd name="connsiteX114" fmla="*/ 9643823 w 12196362"/>
              <a:gd name="connsiteY114" fmla="*/ 4411185 h 4491095"/>
              <a:gd name="connsiteX115" fmla="*/ 9624091 w 12196362"/>
              <a:gd name="connsiteY115" fmla="*/ 4332846 h 4491095"/>
              <a:gd name="connsiteX116" fmla="*/ 2398272 w 12196362"/>
              <a:gd name="connsiteY116" fmla="*/ 4327136 h 4491095"/>
              <a:gd name="connsiteX117" fmla="*/ 2418038 w 12196362"/>
              <a:gd name="connsiteY117" fmla="*/ 4402211 h 4491095"/>
              <a:gd name="connsiteX118" fmla="*/ 2398272 w 12196362"/>
              <a:gd name="connsiteY118" fmla="*/ 4327136 h 4491095"/>
              <a:gd name="connsiteX119" fmla="*/ 6961081 w 12196362"/>
              <a:gd name="connsiteY119" fmla="*/ 4323961 h 4491095"/>
              <a:gd name="connsiteX120" fmla="*/ 6977441 w 12196362"/>
              <a:gd name="connsiteY120" fmla="*/ 4390452 h 4491095"/>
              <a:gd name="connsiteX121" fmla="*/ 6961081 w 12196362"/>
              <a:gd name="connsiteY121" fmla="*/ 4323961 h 4491095"/>
              <a:gd name="connsiteX122" fmla="*/ 1649023 w 12196362"/>
              <a:gd name="connsiteY122" fmla="*/ 4313518 h 4491095"/>
              <a:gd name="connsiteX123" fmla="*/ 1601788 w 12196362"/>
              <a:gd name="connsiteY123" fmla="*/ 4318099 h 4491095"/>
              <a:gd name="connsiteX124" fmla="*/ 1644412 w 12196362"/>
              <a:gd name="connsiteY124" fmla="*/ 4378546 h 4491095"/>
              <a:gd name="connsiteX125" fmla="*/ 1649023 w 12196362"/>
              <a:gd name="connsiteY125" fmla="*/ 4313518 h 4491095"/>
              <a:gd name="connsiteX126" fmla="*/ 4203020 w 12196362"/>
              <a:gd name="connsiteY126" fmla="*/ 4311529 h 4491095"/>
              <a:gd name="connsiteX127" fmla="*/ 4209027 w 12196362"/>
              <a:gd name="connsiteY127" fmla="*/ 4375282 h 4491095"/>
              <a:gd name="connsiteX128" fmla="*/ 4248450 w 12196362"/>
              <a:gd name="connsiteY128" fmla="*/ 4314835 h 4491095"/>
              <a:gd name="connsiteX129" fmla="*/ 4203020 w 12196362"/>
              <a:gd name="connsiteY129" fmla="*/ 4311529 h 4491095"/>
              <a:gd name="connsiteX130" fmla="*/ 720255 w 12196362"/>
              <a:gd name="connsiteY130" fmla="*/ 4309789 h 4491095"/>
              <a:gd name="connsiteX131" fmla="*/ 715408 w 12196362"/>
              <a:gd name="connsiteY131" fmla="*/ 4381233 h 4491095"/>
              <a:gd name="connsiteX132" fmla="*/ 735104 w 12196362"/>
              <a:gd name="connsiteY132" fmla="*/ 4317727 h 4491095"/>
              <a:gd name="connsiteX133" fmla="*/ 720255 w 12196362"/>
              <a:gd name="connsiteY133" fmla="*/ 4309789 h 4491095"/>
              <a:gd name="connsiteX134" fmla="*/ 3474610 w 12196362"/>
              <a:gd name="connsiteY134" fmla="*/ 4309667 h 4491095"/>
              <a:gd name="connsiteX135" fmla="*/ 3428188 w 12196362"/>
              <a:gd name="connsiteY135" fmla="*/ 4320607 h 4491095"/>
              <a:gd name="connsiteX136" fmla="*/ 3474149 w 12196362"/>
              <a:gd name="connsiteY136" fmla="*/ 4384257 h 4491095"/>
              <a:gd name="connsiteX137" fmla="*/ 3474610 w 12196362"/>
              <a:gd name="connsiteY137" fmla="*/ 4309667 h 4491095"/>
              <a:gd name="connsiteX138" fmla="*/ 1886780 w 12196362"/>
              <a:gd name="connsiteY138" fmla="*/ 4309183 h 4491095"/>
              <a:gd name="connsiteX139" fmla="*/ 1886780 w 12196362"/>
              <a:gd name="connsiteY139" fmla="*/ 4378545 h 4491095"/>
              <a:gd name="connsiteX140" fmla="*/ 1886780 w 12196362"/>
              <a:gd name="connsiteY140" fmla="*/ 4309183 h 4491095"/>
              <a:gd name="connsiteX141" fmla="*/ 3196126 w 12196362"/>
              <a:gd name="connsiteY141" fmla="*/ 4308982 h 4491095"/>
              <a:gd name="connsiteX142" fmla="*/ 3202093 w 12196362"/>
              <a:gd name="connsiteY142" fmla="*/ 4370631 h 4491095"/>
              <a:gd name="connsiteX143" fmla="*/ 3241256 w 12196362"/>
              <a:gd name="connsiteY143" fmla="*/ 4312787 h 4491095"/>
              <a:gd name="connsiteX144" fmla="*/ 3196126 w 12196362"/>
              <a:gd name="connsiteY144" fmla="*/ 4308982 h 4491095"/>
              <a:gd name="connsiteX145" fmla="*/ 3701156 w 12196362"/>
              <a:gd name="connsiteY145" fmla="*/ 4307948 h 4491095"/>
              <a:gd name="connsiteX146" fmla="*/ 3671012 w 12196362"/>
              <a:gd name="connsiteY146" fmla="*/ 4345190 h 4491095"/>
              <a:gd name="connsiteX147" fmla="*/ 3726967 w 12196362"/>
              <a:gd name="connsiteY147" fmla="*/ 4378627 h 4491095"/>
              <a:gd name="connsiteX148" fmla="*/ 3701156 w 12196362"/>
              <a:gd name="connsiteY148" fmla="*/ 4307948 h 4491095"/>
              <a:gd name="connsiteX149" fmla="*/ 1168700 w 12196362"/>
              <a:gd name="connsiteY149" fmla="*/ 4305084 h 4491095"/>
              <a:gd name="connsiteX150" fmla="*/ 1128845 w 12196362"/>
              <a:gd name="connsiteY150" fmla="*/ 4321015 h 4491095"/>
              <a:gd name="connsiteX151" fmla="*/ 1168239 w 12196362"/>
              <a:gd name="connsiteY151" fmla="*/ 4366534 h 4491095"/>
              <a:gd name="connsiteX152" fmla="*/ 1168700 w 12196362"/>
              <a:gd name="connsiteY152" fmla="*/ 4305084 h 4491095"/>
              <a:gd name="connsiteX153" fmla="*/ 4889040 w 12196362"/>
              <a:gd name="connsiteY153" fmla="*/ 4301546 h 4491095"/>
              <a:gd name="connsiteX154" fmla="*/ 4892317 w 12196362"/>
              <a:gd name="connsiteY154" fmla="*/ 4370908 h 4491095"/>
              <a:gd name="connsiteX155" fmla="*/ 4889040 w 12196362"/>
              <a:gd name="connsiteY155" fmla="*/ 4301546 h 4491095"/>
              <a:gd name="connsiteX156" fmla="*/ 2707891 w 12196362"/>
              <a:gd name="connsiteY156" fmla="*/ 4300020 h 4491095"/>
              <a:gd name="connsiteX157" fmla="*/ 2660758 w 12196362"/>
              <a:gd name="connsiteY157" fmla="*/ 4309066 h 4491095"/>
              <a:gd name="connsiteX158" fmla="*/ 2696825 w 12196362"/>
              <a:gd name="connsiteY158" fmla="*/ 4357561 h 4491095"/>
              <a:gd name="connsiteX159" fmla="*/ 2707891 w 12196362"/>
              <a:gd name="connsiteY159" fmla="*/ 4300020 h 4491095"/>
              <a:gd name="connsiteX160" fmla="*/ 3963282 w 12196362"/>
              <a:gd name="connsiteY160" fmla="*/ 4299392 h 4491095"/>
              <a:gd name="connsiteX161" fmla="*/ 3969844 w 12196362"/>
              <a:gd name="connsiteY161" fmla="*/ 4377972 h 4491095"/>
              <a:gd name="connsiteX162" fmla="*/ 3963282 w 12196362"/>
              <a:gd name="connsiteY162" fmla="*/ 4299392 h 4491095"/>
              <a:gd name="connsiteX163" fmla="*/ 512053 w 12196362"/>
              <a:gd name="connsiteY163" fmla="*/ 4293678 h 4491095"/>
              <a:gd name="connsiteX164" fmla="*/ 502205 w 12196362"/>
              <a:gd name="connsiteY164" fmla="*/ 4372017 h 4491095"/>
              <a:gd name="connsiteX165" fmla="*/ 512053 w 12196362"/>
              <a:gd name="connsiteY165" fmla="*/ 4293678 h 4491095"/>
              <a:gd name="connsiteX166" fmla="*/ 4463191 w 12196362"/>
              <a:gd name="connsiteY166" fmla="*/ 4284314 h 4491095"/>
              <a:gd name="connsiteX167" fmla="*/ 4466486 w 12196362"/>
              <a:gd name="connsiteY167" fmla="*/ 4356940 h 4491095"/>
              <a:gd name="connsiteX168" fmla="*/ 4463191 w 12196362"/>
              <a:gd name="connsiteY168" fmla="*/ 4284314 h 4491095"/>
              <a:gd name="connsiteX169" fmla="*/ 4677850 w 12196362"/>
              <a:gd name="connsiteY169" fmla="*/ 4283236 h 4491095"/>
              <a:gd name="connsiteX170" fmla="*/ 4642898 w 12196362"/>
              <a:gd name="connsiteY170" fmla="*/ 4352386 h 4491095"/>
              <a:gd name="connsiteX171" fmla="*/ 4711575 w 12196362"/>
              <a:gd name="connsiteY171" fmla="*/ 4298084 h 4491095"/>
              <a:gd name="connsiteX172" fmla="*/ 4677850 w 12196362"/>
              <a:gd name="connsiteY172" fmla="*/ 4283236 h 4491095"/>
              <a:gd name="connsiteX173" fmla="*/ 932815 w 12196362"/>
              <a:gd name="connsiteY173" fmla="*/ 4283045 h 4491095"/>
              <a:gd name="connsiteX174" fmla="*/ 889317 w 12196362"/>
              <a:gd name="connsiteY174" fmla="*/ 4296606 h 4491095"/>
              <a:gd name="connsiteX175" fmla="*/ 925429 w 12196362"/>
              <a:gd name="connsiteY175" fmla="*/ 4354064 h 4491095"/>
              <a:gd name="connsiteX176" fmla="*/ 932815 w 12196362"/>
              <a:gd name="connsiteY176" fmla="*/ 4283045 h 4491095"/>
              <a:gd name="connsiteX177" fmla="*/ 63124 w 12196362"/>
              <a:gd name="connsiteY177" fmla="*/ 4276190 h 4491095"/>
              <a:gd name="connsiteX178" fmla="*/ 37086 w 12196362"/>
              <a:gd name="connsiteY178" fmla="*/ 4282677 h 4491095"/>
              <a:gd name="connsiteX179" fmla="*/ 79710 w 12196362"/>
              <a:gd name="connsiteY179" fmla="*/ 4343457 h 4491095"/>
              <a:gd name="connsiteX180" fmla="*/ 63124 w 12196362"/>
              <a:gd name="connsiteY180" fmla="*/ 4276190 h 4491095"/>
              <a:gd name="connsiteX181" fmla="*/ 2936080 w 12196362"/>
              <a:gd name="connsiteY181" fmla="*/ 4272461 h 4491095"/>
              <a:gd name="connsiteX182" fmla="*/ 2955813 w 12196362"/>
              <a:gd name="connsiteY182" fmla="*/ 4350800 h 4491095"/>
              <a:gd name="connsiteX183" fmla="*/ 2936080 w 12196362"/>
              <a:gd name="connsiteY183" fmla="*/ 4272461 h 4491095"/>
              <a:gd name="connsiteX184" fmla="*/ 273069 w 12196362"/>
              <a:gd name="connsiteY184" fmla="*/ 4263576 h 4491095"/>
              <a:gd name="connsiteX185" fmla="*/ 289429 w 12196362"/>
              <a:gd name="connsiteY185" fmla="*/ 4330067 h 4491095"/>
              <a:gd name="connsiteX186" fmla="*/ 273069 w 12196362"/>
              <a:gd name="connsiteY186" fmla="*/ 4263576 h 4491095"/>
              <a:gd name="connsiteX187" fmla="*/ 0 w 12196362"/>
              <a:gd name="connsiteY187" fmla="*/ 0 h 4491095"/>
              <a:gd name="connsiteX188" fmla="*/ 12196362 w 12196362"/>
              <a:gd name="connsiteY188" fmla="*/ 0 h 4491095"/>
              <a:gd name="connsiteX189" fmla="*/ 12196362 w 12196362"/>
              <a:gd name="connsiteY189" fmla="*/ 4491095 h 4491095"/>
              <a:gd name="connsiteX190" fmla="*/ 0 w 12196362"/>
              <a:gd name="connsiteY190" fmla="*/ 4491095 h 449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196362" h="4491095">
                <a:moveTo>
                  <a:pt x="8875213" y="4399821"/>
                </a:moveTo>
                <a:cubicBezTo>
                  <a:pt x="8861688" y="4398259"/>
                  <a:pt x="8845294" y="4400532"/>
                  <a:pt x="8828080" y="4408867"/>
                </a:cubicBezTo>
                <a:cubicBezTo>
                  <a:pt x="8821522" y="4430083"/>
                  <a:pt x="8837916" y="4460393"/>
                  <a:pt x="8864147" y="4457362"/>
                </a:cubicBezTo>
                <a:cubicBezTo>
                  <a:pt x="8930543" y="4443723"/>
                  <a:pt x="8915788" y="4404510"/>
                  <a:pt x="8875213" y="4399821"/>
                </a:cubicBezTo>
                <a:close/>
                <a:moveTo>
                  <a:pt x="11795748" y="4398237"/>
                </a:moveTo>
                <a:cubicBezTo>
                  <a:pt x="11781924" y="4396534"/>
                  <a:pt x="11765950" y="4398047"/>
                  <a:pt x="11750385" y="4404102"/>
                </a:cubicBezTo>
                <a:cubicBezTo>
                  <a:pt x="11740555" y="4422265"/>
                  <a:pt x="11766769" y="4473727"/>
                  <a:pt x="11792983" y="4464646"/>
                </a:cubicBezTo>
                <a:cubicBezTo>
                  <a:pt x="11859338" y="4437401"/>
                  <a:pt x="11837220" y="4403345"/>
                  <a:pt x="11795748" y="4398237"/>
                </a:cubicBezTo>
                <a:close/>
                <a:moveTo>
                  <a:pt x="8107164" y="4395054"/>
                </a:moveTo>
                <a:cubicBezTo>
                  <a:pt x="8072206" y="4400682"/>
                  <a:pt x="8052494" y="4433327"/>
                  <a:pt x="8099310" y="4462595"/>
                </a:cubicBezTo>
                <a:cubicBezTo>
                  <a:pt x="8145304" y="4462595"/>
                  <a:pt x="8171586" y="4438580"/>
                  <a:pt x="8145304" y="4399557"/>
                </a:cubicBezTo>
                <a:cubicBezTo>
                  <a:pt x="8132163" y="4394304"/>
                  <a:pt x="8118816" y="4393178"/>
                  <a:pt x="8107164" y="4395054"/>
                </a:cubicBezTo>
                <a:close/>
                <a:moveTo>
                  <a:pt x="9086283" y="4387521"/>
                </a:moveTo>
                <a:cubicBezTo>
                  <a:pt x="9030281" y="4399533"/>
                  <a:pt x="9076400" y="4459593"/>
                  <a:pt x="9106048" y="4462596"/>
                </a:cubicBezTo>
                <a:cubicBezTo>
                  <a:pt x="9181816" y="4435569"/>
                  <a:pt x="9148874" y="4393527"/>
                  <a:pt x="9086283" y="4387521"/>
                </a:cubicBezTo>
                <a:close/>
                <a:moveTo>
                  <a:pt x="12052208" y="4382645"/>
                </a:moveTo>
                <a:cubicBezTo>
                  <a:pt x="12009584" y="4391692"/>
                  <a:pt x="12003026" y="4452007"/>
                  <a:pt x="12055487" y="4452007"/>
                </a:cubicBezTo>
                <a:cubicBezTo>
                  <a:pt x="12114506" y="4442960"/>
                  <a:pt x="12134179" y="4385661"/>
                  <a:pt x="12052208" y="4382645"/>
                </a:cubicBezTo>
                <a:close/>
                <a:moveTo>
                  <a:pt x="8337035" y="4373903"/>
                </a:moveTo>
                <a:cubicBezTo>
                  <a:pt x="8323408" y="4372062"/>
                  <a:pt x="8307014" y="4373195"/>
                  <a:pt x="8289800" y="4378484"/>
                </a:cubicBezTo>
                <a:cubicBezTo>
                  <a:pt x="8283242" y="4405685"/>
                  <a:pt x="8302915" y="4438931"/>
                  <a:pt x="8332425" y="4438931"/>
                </a:cubicBezTo>
                <a:cubicBezTo>
                  <a:pt x="8393902" y="4411730"/>
                  <a:pt x="8377918" y="4379429"/>
                  <a:pt x="8337035" y="4373903"/>
                </a:cubicBezTo>
                <a:close/>
                <a:moveTo>
                  <a:pt x="10891040" y="4371914"/>
                </a:moveTo>
                <a:cubicBezTo>
                  <a:pt x="10853310" y="4379565"/>
                  <a:pt x="10842838" y="4415266"/>
                  <a:pt x="10897045" y="4435667"/>
                </a:cubicBezTo>
                <a:cubicBezTo>
                  <a:pt x="10936469" y="4432644"/>
                  <a:pt x="10959466" y="4411488"/>
                  <a:pt x="10936469" y="4375220"/>
                </a:cubicBezTo>
                <a:cubicBezTo>
                  <a:pt x="10919221" y="4369931"/>
                  <a:pt x="10903616" y="4369364"/>
                  <a:pt x="10891040" y="4371914"/>
                </a:cubicBezTo>
                <a:close/>
                <a:moveTo>
                  <a:pt x="7408266" y="4370174"/>
                </a:moveTo>
                <a:cubicBezTo>
                  <a:pt x="7376490" y="4363889"/>
                  <a:pt x="7366077" y="4436325"/>
                  <a:pt x="7403419" y="4441618"/>
                </a:cubicBezTo>
                <a:cubicBezTo>
                  <a:pt x="7459227" y="4444642"/>
                  <a:pt x="7505187" y="4359967"/>
                  <a:pt x="7423116" y="4378112"/>
                </a:cubicBezTo>
                <a:cubicBezTo>
                  <a:pt x="7417782" y="4373576"/>
                  <a:pt x="7412806" y="4371071"/>
                  <a:pt x="7408266" y="4370174"/>
                </a:cubicBezTo>
                <a:close/>
                <a:moveTo>
                  <a:pt x="10162620" y="4370052"/>
                </a:moveTo>
                <a:cubicBezTo>
                  <a:pt x="10148207" y="4367731"/>
                  <a:pt x="10131792" y="4370384"/>
                  <a:pt x="10116199" y="4380992"/>
                </a:cubicBezTo>
                <a:cubicBezTo>
                  <a:pt x="10109633" y="4408270"/>
                  <a:pt x="10135896" y="4441611"/>
                  <a:pt x="10162158" y="4444642"/>
                </a:cubicBezTo>
                <a:cubicBezTo>
                  <a:pt x="10231098" y="4428729"/>
                  <a:pt x="10205861" y="4377014"/>
                  <a:pt x="10162620" y="4370052"/>
                </a:cubicBezTo>
                <a:close/>
                <a:moveTo>
                  <a:pt x="8574792" y="4369568"/>
                </a:moveTo>
                <a:cubicBezTo>
                  <a:pt x="8535528" y="4375599"/>
                  <a:pt x="8532256" y="4435914"/>
                  <a:pt x="8574792" y="4438930"/>
                </a:cubicBezTo>
                <a:cubicBezTo>
                  <a:pt x="8643504" y="4432898"/>
                  <a:pt x="8659864" y="4369568"/>
                  <a:pt x="8574792" y="4369568"/>
                </a:cubicBezTo>
                <a:close/>
                <a:moveTo>
                  <a:pt x="10389169" y="4368333"/>
                </a:moveTo>
                <a:cubicBezTo>
                  <a:pt x="10372756" y="4366962"/>
                  <a:pt x="10357790" y="4377078"/>
                  <a:pt x="10359025" y="4405575"/>
                </a:cubicBezTo>
                <a:cubicBezTo>
                  <a:pt x="10362316" y="4451171"/>
                  <a:pt x="10352442" y="4439012"/>
                  <a:pt x="10414980" y="4439012"/>
                </a:cubicBezTo>
                <a:cubicBezTo>
                  <a:pt x="10447895" y="4404815"/>
                  <a:pt x="10416523" y="4370619"/>
                  <a:pt x="10389169" y="4368333"/>
                </a:cubicBezTo>
                <a:close/>
                <a:moveTo>
                  <a:pt x="9885248" y="4368305"/>
                </a:moveTo>
                <a:cubicBezTo>
                  <a:pt x="9847766" y="4375155"/>
                  <a:pt x="9837363" y="4409404"/>
                  <a:pt x="9891215" y="4429954"/>
                </a:cubicBezTo>
                <a:cubicBezTo>
                  <a:pt x="9930379" y="4426909"/>
                  <a:pt x="9953225" y="4405599"/>
                  <a:pt x="9930379" y="4372110"/>
                </a:cubicBezTo>
                <a:cubicBezTo>
                  <a:pt x="9913244" y="4366783"/>
                  <a:pt x="9897742" y="4366022"/>
                  <a:pt x="9885248" y="4368305"/>
                </a:cubicBezTo>
                <a:close/>
                <a:moveTo>
                  <a:pt x="7856713" y="4365469"/>
                </a:moveTo>
                <a:cubicBezTo>
                  <a:pt x="7842915" y="4364900"/>
                  <a:pt x="7828347" y="4369262"/>
                  <a:pt x="7816857" y="4381400"/>
                </a:cubicBezTo>
                <a:cubicBezTo>
                  <a:pt x="7813574" y="4405677"/>
                  <a:pt x="7826706" y="4429954"/>
                  <a:pt x="7856251" y="4426919"/>
                </a:cubicBezTo>
                <a:cubicBezTo>
                  <a:pt x="7932577" y="4413264"/>
                  <a:pt x="7898107" y="4367176"/>
                  <a:pt x="7856713" y="4365469"/>
                </a:cubicBezTo>
                <a:close/>
                <a:moveTo>
                  <a:pt x="11577057" y="4361931"/>
                </a:moveTo>
                <a:cubicBezTo>
                  <a:pt x="11534433" y="4370978"/>
                  <a:pt x="11527875" y="4431293"/>
                  <a:pt x="11580336" y="4431293"/>
                </a:cubicBezTo>
                <a:cubicBezTo>
                  <a:pt x="11639355" y="4419230"/>
                  <a:pt x="11659028" y="4364947"/>
                  <a:pt x="11577057" y="4361931"/>
                </a:cubicBezTo>
                <a:close/>
                <a:moveTo>
                  <a:pt x="9395903" y="4360405"/>
                </a:moveTo>
                <a:cubicBezTo>
                  <a:pt x="9382378" y="4358843"/>
                  <a:pt x="9365984" y="4361116"/>
                  <a:pt x="9348770" y="4369451"/>
                </a:cubicBezTo>
                <a:cubicBezTo>
                  <a:pt x="9342212" y="4390667"/>
                  <a:pt x="9358606" y="4420977"/>
                  <a:pt x="9384837" y="4417946"/>
                </a:cubicBezTo>
                <a:cubicBezTo>
                  <a:pt x="9451233" y="4404307"/>
                  <a:pt x="9436478" y="4365094"/>
                  <a:pt x="9395903" y="4360405"/>
                </a:cubicBezTo>
                <a:close/>
                <a:moveTo>
                  <a:pt x="10651295" y="4359777"/>
                </a:moveTo>
                <a:cubicBezTo>
                  <a:pt x="10598795" y="4368844"/>
                  <a:pt x="10618482" y="4435335"/>
                  <a:pt x="10657857" y="4438357"/>
                </a:cubicBezTo>
                <a:cubicBezTo>
                  <a:pt x="10720201" y="4441380"/>
                  <a:pt x="10716920" y="4359777"/>
                  <a:pt x="10651295" y="4359777"/>
                </a:cubicBezTo>
                <a:close/>
                <a:moveTo>
                  <a:pt x="5778476" y="4359708"/>
                </a:moveTo>
                <a:cubicBezTo>
                  <a:pt x="5772298" y="4360793"/>
                  <a:pt x="5765459" y="4363247"/>
                  <a:pt x="5758052" y="4367398"/>
                </a:cubicBezTo>
                <a:cubicBezTo>
                  <a:pt x="5751469" y="4373437"/>
                  <a:pt x="5741594" y="4388533"/>
                  <a:pt x="5731720" y="4379475"/>
                </a:cubicBezTo>
                <a:cubicBezTo>
                  <a:pt x="5725138" y="4400610"/>
                  <a:pt x="5754760" y="4424765"/>
                  <a:pt x="5777801" y="4424765"/>
                </a:cubicBezTo>
                <a:cubicBezTo>
                  <a:pt x="5832521" y="4411555"/>
                  <a:pt x="5821721" y="4352113"/>
                  <a:pt x="5778476" y="4359708"/>
                </a:cubicBezTo>
                <a:close/>
                <a:moveTo>
                  <a:pt x="7200065" y="4354063"/>
                </a:moveTo>
                <a:cubicBezTo>
                  <a:pt x="7154106" y="4366115"/>
                  <a:pt x="7140974" y="4423363"/>
                  <a:pt x="7190217" y="4432402"/>
                </a:cubicBezTo>
                <a:cubicBezTo>
                  <a:pt x="7249308" y="4414324"/>
                  <a:pt x="7285419" y="4357076"/>
                  <a:pt x="7200065" y="4354063"/>
                </a:cubicBezTo>
                <a:close/>
                <a:moveTo>
                  <a:pt x="6553320" y="4350800"/>
                </a:moveTo>
                <a:cubicBezTo>
                  <a:pt x="6504348" y="4353813"/>
                  <a:pt x="6488024" y="4420100"/>
                  <a:pt x="6540261" y="4429139"/>
                </a:cubicBezTo>
                <a:cubicBezTo>
                  <a:pt x="6592498" y="4420100"/>
                  <a:pt x="6612087" y="4368878"/>
                  <a:pt x="6553320" y="4350800"/>
                </a:cubicBezTo>
                <a:close/>
                <a:moveTo>
                  <a:pt x="11151209" y="4344699"/>
                </a:moveTo>
                <a:cubicBezTo>
                  <a:pt x="11095198" y="4347725"/>
                  <a:pt x="11101787" y="4417325"/>
                  <a:pt x="11154503" y="4417325"/>
                </a:cubicBezTo>
                <a:cubicBezTo>
                  <a:pt x="11223693" y="4402194"/>
                  <a:pt x="11200630" y="4350751"/>
                  <a:pt x="11151209" y="4344699"/>
                </a:cubicBezTo>
                <a:close/>
                <a:moveTo>
                  <a:pt x="11365866" y="4343621"/>
                </a:moveTo>
                <a:cubicBezTo>
                  <a:pt x="11328461" y="4343762"/>
                  <a:pt x="11289217" y="4383357"/>
                  <a:pt x="11330914" y="4412771"/>
                </a:cubicBezTo>
                <a:cubicBezTo>
                  <a:pt x="11360348" y="4415788"/>
                  <a:pt x="11412674" y="4400704"/>
                  <a:pt x="11399592" y="4358469"/>
                </a:cubicBezTo>
                <a:cubicBezTo>
                  <a:pt x="11390598" y="4347910"/>
                  <a:pt x="11378335" y="4343573"/>
                  <a:pt x="11365866" y="4343621"/>
                </a:cubicBezTo>
                <a:close/>
                <a:moveTo>
                  <a:pt x="7620828" y="4343430"/>
                </a:moveTo>
                <a:cubicBezTo>
                  <a:pt x="7606875" y="4342060"/>
                  <a:pt x="7591282" y="4345651"/>
                  <a:pt x="7577330" y="4356991"/>
                </a:cubicBezTo>
                <a:cubicBezTo>
                  <a:pt x="7570764" y="4378160"/>
                  <a:pt x="7587178" y="4414449"/>
                  <a:pt x="7613441" y="4414449"/>
                </a:cubicBezTo>
                <a:cubicBezTo>
                  <a:pt x="7689767" y="4396304"/>
                  <a:pt x="7662684" y="4347541"/>
                  <a:pt x="7620828" y="4343430"/>
                </a:cubicBezTo>
                <a:close/>
                <a:moveTo>
                  <a:pt x="5978936" y="4342251"/>
                </a:moveTo>
                <a:cubicBezTo>
                  <a:pt x="5936521" y="4351260"/>
                  <a:pt x="5916946" y="4411320"/>
                  <a:pt x="5969148" y="4417326"/>
                </a:cubicBezTo>
                <a:cubicBezTo>
                  <a:pt x="6031138" y="4402311"/>
                  <a:pt x="6060503" y="4342251"/>
                  <a:pt x="5978936" y="4342251"/>
                </a:cubicBezTo>
                <a:close/>
                <a:moveTo>
                  <a:pt x="5328580" y="4340716"/>
                </a:moveTo>
                <a:cubicBezTo>
                  <a:pt x="5285955" y="4349763"/>
                  <a:pt x="5279398" y="4410078"/>
                  <a:pt x="5331858" y="4410078"/>
                </a:cubicBezTo>
                <a:cubicBezTo>
                  <a:pt x="5390877" y="4401031"/>
                  <a:pt x="5410551" y="4343731"/>
                  <a:pt x="5328580" y="4340716"/>
                </a:cubicBezTo>
                <a:close/>
                <a:moveTo>
                  <a:pt x="6156176" y="4340411"/>
                </a:moveTo>
                <a:cubicBezTo>
                  <a:pt x="6142521" y="4338907"/>
                  <a:pt x="6126916" y="4342103"/>
                  <a:pt x="6112132" y="4352629"/>
                </a:cubicBezTo>
                <a:cubicBezTo>
                  <a:pt x="6108847" y="4376690"/>
                  <a:pt x="6121988" y="4415789"/>
                  <a:pt x="6151556" y="4409774"/>
                </a:cubicBezTo>
                <a:cubicBezTo>
                  <a:pt x="6220547" y="4391728"/>
                  <a:pt x="6197139" y="4344922"/>
                  <a:pt x="6156176" y="4340411"/>
                </a:cubicBezTo>
                <a:close/>
                <a:moveTo>
                  <a:pt x="6727825" y="4339022"/>
                </a:moveTo>
                <a:cubicBezTo>
                  <a:pt x="6719564" y="4340001"/>
                  <a:pt x="6710803" y="4342090"/>
                  <a:pt x="6701787" y="4345509"/>
                </a:cubicBezTo>
                <a:cubicBezTo>
                  <a:pt x="6698508" y="4375899"/>
                  <a:pt x="6718181" y="4406289"/>
                  <a:pt x="6744411" y="4406289"/>
                </a:cubicBezTo>
                <a:cubicBezTo>
                  <a:pt x="6819005" y="4379698"/>
                  <a:pt x="6785653" y="4332167"/>
                  <a:pt x="6727825" y="4339022"/>
                </a:cubicBezTo>
                <a:close/>
                <a:moveTo>
                  <a:pt x="5107731" y="4337851"/>
                </a:moveTo>
                <a:cubicBezTo>
                  <a:pt x="5093908" y="4336148"/>
                  <a:pt x="5077933" y="4337662"/>
                  <a:pt x="5062370" y="4343716"/>
                </a:cubicBezTo>
                <a:cubicBezTo>
                  <a:pt x="5052540" y="4361879"/>
                  <a:pt x="5078754" y="4413342"/>
                  <a:pt x="5104967" y="4404260"/>
                </a:cubicBezTo>
                <a:cubicBezTo>
                  <a:pt x="5171322" y="4377015"/>
                  <a:pt x="5149203" y="4342959"/>
                  <a:pt x="5107731" y="4337851"/>
                </a:cubicBezTo>
                <a:close/>
                <a:moveTo>
                  <a:pt x="6338461" y="4337452"/>
                </a:moveTo>
                <a:cubicBezTo>
                  <a:pt x="6292282" y="4349541"/>
                  <a:pt x="6302177" y="4409988"/>
                  <a:pt x="6341760" y="4419055"/>
                </a:cubicBezTo>
                <a:cubicBezTo>
                  <a:pt x="6411029" y="4416032"/>
                  <a:pt x="6401133" y="4343496"/>
                  <a:pt x="6338461" y="4337452"/>
                </a:cubicBezTo>
                <a:close/>
                <a:moveTo>
                  <a:pt x="2193029" y="4335925"/>
                </a:moveTo>
                <a:cubicBezTo>
                  <a:pt x="2179503" y="4334363"/>
                  <a:pt x="2163111" y="4336636"/>
                  <a:pt x="2145897" y="4344971"/>
                </a:cubicBezTo>
                <a:cubicBezTo>
                  <a:pt x="2139339" y="4366187"/>
                  <a:pt x="2155733" y="4396497"/>
                  <a:pt x="2181964" y="4393466"/>
                </a:cubicBezTo>
                <a:cubicBezTo>
                  <a:pt x="2248360" y="4379827"/>
                  <a:pt x="2233604" y="4340614"/>
                  <a:pt x="2193029" y="4335925"/>
                </a:cubicBezTo>
                <a:close/>
                <a:moveTo>
                  <a:pt x="1419152" y="4334669"/>
                </a:moveTo>
                <a:cubicBezTo>
                  <a:pt x="1384194" y="4340297"/>
                  <a:pt x="1364483" y="4372942"/>
                  <a:pt x="1411298" y="4402210"/>
                </a:cubicBezTo>
                <a:cubicBezTo>
                  <a:pt x="1457292" y="4402210"/>
                  <a:pt x="1483575" y="4378195"/>
                  <a:pt x="1457292" y="4339172"/>
                </a:cubicBezTo>
                <a:cubicBezTo>
                  <a:pt x="1444151" y="4333919"/>
                  <a:pt x="1430805" y="4332793"/>
                  <a:pt x="1419152" y="4334669"/>
                </a:cubicBezTo>
                <a:close/>
                <a:moveTo>
                  <a:pt x="5548044" y="4334188"/>
                </a:moveTo>
                <a:cubicBezTo>
                  <a:pt x="5495691" y="4334188"/>
                  <a:pt x="5485876" y="4404209"/>
                  <a:pt x="5534955" y="4413342"/>
                </a:cubicBezTo>
                <a:cubicBezTo>
                  <a:pt x="5603666" y="4404209"/>
                  <a:pt x="5613482" y="4358543"/>
                  <a:pt x="5548044" y="4334188"/>
                </a:cubicBezTo>
                <a:close/>
                <a:moveTo>
                  <a:pt x="9624091" y="4332846"/>
                </a:moveTo>
                <a:cubicBezTo>
                  <a:pt x="9568184" y="4344898"/>
                  <a:pt x="9610937" y="4405159"/>
                  <a:pt x="9643823" y="4411185"/>
                </a:cubicBezTo>
                <a:cubicBezTo>
                  <a:pt x="9716174" y="4384067"/>
                  <a:pt x="9683287" y="4338872"/>
                  <a:pt x="9624091" y="4332846"/>
                </a:cubicBezTo>
                <a:close/>
                <a:moveTo>
                  <a:pt x="2398272" y="4327136"/>
                </a:moveTo>
                <a:cubicBezTo>
                  <a:pt x="2342271" y="4339148"/>
                  <a:pt x="2388390" y="4399208"/>
                  <a:pt x="2418038" y="4402211"/>
                </a:cubicBezTo>
                <a:cubicBezTo>
                  <a:pt x="2493805" y="4375184"/>
                  <a:pt x="2460862" y="4333142"/>
                  <a:pt x="2398272" y="4327136"/>
                </a:cubicBezTo>
                <a:close/>
                <a:moveTo>
                  <a:pt x="6961081" y="4323961"/>
                </a:moveTo>
                <a:cubicBezTo>
                  <a:pt x="6918545" y="4345117"/>
                  <a:pt x="6928361" y="4396497"/>
                  <a:pt x="6977441" y="4390452"/>
                </a:cubicBezTo>
                <a:cubicBezTo>
                  <a:pt x="7046153" y="4369296"/>
                  <a:pt x="7019977" y="4314894"/>
                  <a:pt x="6961081" y="4323961"/>
                </a:cubicBezTo>
                <a:close/>
                <a:moveTo>
                  <a:pt x="1649023" y="4313518"/>
                </a:moveTo>
                <a:cubicBezTo>
                  <a:pt x="1635395" y="4311677"/>
                  <a:pt x="1619002" y="4312810"/>
                  <a:pt x="1601788" y="4318099"/>
                </a:cubicBezTo>
                <a:cubicBezTo>
                  <a:pt x="1595230" y="4345300"/>
                  <a:pt x="1614903" y="4378546"/>
                  <a:pt x="1644412" y="4378546"/>
                </a:cubicBezTo>
                <a:cubicBezTo>
                  <a:pt x="1705890" y="4351345"/>
                  <a:pt x="1689906" y="4319044"/>
                  <a:pt x="1649023" y="4313518"/>
                </a:cubicBezTo>
                <a:close/>
                <a:moveTo>
                  <a:pt x="4203020" y="4311529"/>
                </a:moveTo>
                <a:cubicBezTo>
                  <a:pt x="4165298" y="4319180"/>
                  <a:pt x="4154826" y="4354881"/>
                  <a:pt x="4209027" y="4375282"/>
                </a:cubicBezTo>
                <a:cubicBezTo>
                  <a:pt x="4248450" y="4372259"/>
                  <a:pt x="4271448" y="4351103"/>
                  <a:pt x="4248450" y="4314835"/>
                </a:cubicBezTo>
                <a:cubicBezTo>
                  <a:pt x="4231203" y="4309546"/>
                  <a:pt x="4215597" y="4308979"/>
                  <a:pt x="4203020" y="4311529"/>
                </a:cubicBezTo>
                <a:close/>
                <a:moveTo>
                  <a:pt x="720255" y="4309789"/>
                </a:moveTo>
                <a:cubicBezTo>
                  <a:pt x="688478" y="4303504"/>
                  <a:pt x="678065" y="4375940"/>
                  <a:pt x="715408" y="4381233"/>
                </a:cubicBezTo>
                <a:cubicBezTo>
                  <a:pt x="771216" y="4384257"/>
                  <a:pt x="817175" y="4299582"/>
                  <a:pt x="735104" y="4317727"/>
                </a:cubicBezTo>
                <a:cubicBezTo>
                  <a:pt x="729770" y="4313191"/>
                  <a:pt x="724794" y="4310686"/>
                  <a:pt x="720255" y="4309789"/>
                </a:cubicBezTo>
                <a:close/>
                <a:moveTo>
                  <a:pt x="3474610" y="4309667"/>
                </a:moveTo>
                <a:cubicBezTo>
                  <a:pt x="3460197" y="4307346"/>
                  <a:pt x="3443782" y="4309999"/>
                  <a:pt x="3428188" y="4320607"/>
                </a:cubicBezTo>
                <a:cubicBezTo>
                  <a:pt x="3421623" y="4347885"/>
                  <a:pt x="3447885" y="4381226"/>
                  <a:pt x="3474149" y="4384257"/>
                </a:cubicBezTo>
                <a:cubicBezTo>
                  <a:pt x="3543086" y="4368344"/>
                  <a:pt x="3517851" y="4316629"/>
                  <a:pt x="3474610" y="4309667"/>
                </a:cubicBezTo>
                <a:close/>
                <a:moveTo>
                  <a:pt x="1886780" y="4309183"/>
                </a:moveTo>
                <a:cubicBezTo>
                  <a:pt x="1847516" y="4315214"/>
                  <a:pt x="1844244" y="4375529"/>
                  <a:pt x="1886780" y="4378545"/>
                </a:cubicBezTo>
                <a:cubicBezTo>
                  <a:pt x="1955492" y="4372513"/>
                  <a:pt x="1971852" y="4309183"/>
                  <a:pt x="1886780" y="4309183"/>
                </a:cubicBezTo>
                <a:close/>
                <a:moveTo>
                  <a:pt x="3196126" y="4308982"/>
                </a:moveTo>
                <a:cubicBezTo>
                  <a:pt x="3158644" y="4315832"/>
                  <a:pt x="3148241" y="4350081"/>
                  <a:pt x="3202093" y="4370631"/>
                </a:cubicBezTo>
                <a:cubicBezTo>
                  <a:pt x="3241256" y="4367586"/>
                  <a:pt x="3264103" y="4346276"/>
                  <a:pt x="3241256" y="4312787"/>
                </a:cubicBezTo>
                <a:cubicBezTo>
                  <a:pt x="3224123" y="4307460"/>
                  <a:pt x="3208620" y="4306699"/>
                  <a:pt x="3196126" y="4308982"/>
                </a:cubicBezTo>
                <a:close/>
                <a:moveTo>
                  <a:pt x="3701156" y="4307948"/>
                </a:moveTo>
                <a:cubicBezTo>
                  <a:pt x="3684743" y="4306577"/>
                  <a:pt x="3669779" y="4316693"/>
                  <a:pt x="3671012" y="4345190"/>
                </a:cubicBezTo>
                <a:cubicBezTo>
                  <a:pt x="3674303" y="4390786"/>
                  <a:pt x="3664429" y="4378627"/>
                  <a:pt x="3726967" y="4378627"/>
                </a:cubicBezTo>
                <a:cubicBezTo>
                  <a:pt x="3759881" y="4344430"/>
                  <a:pt x="3728509" y="4310234"/>
                  <a:pt x="3701156" y="4307948"/>
                </a:cubicBezTo>
                <a:close/>
                <a:moveTo>
                  <a:pt x="1168700" y="4305084"/>
                </a:moveTo>
                <a:cubicBezTo>
                  <a:pt x="1154902" y="4304515"/>
                  <a:pt x="1140335" y="4308877"/>
                  <a:pt x="1128845" y="4321015"/>
                </a:cubicBezTo>
                <a:cubicBezTo>
                  <a:pt x="1125562" y="4345292"/>
                  <a:pt x="1138693" y="4369569"/>
                  <a:pt x="1168239" y="4366534"/>
                </a:cubicBezTo>
                <a:cubicBezTo>
                  <a:pt x="1244564" y="4352879"/>
                  <a:pt x="1210095" y="4306791"/>
                  <a:pt x="1168700" y="4305084"/>
                </a:cubicBezTo>
                <a:close/>
                <a:moveTo>
                  <a:pt x="4889040" y="4301546"/>
                </a:moveTo>
                <a:cubicBezTo>
                  <a:pt x="4846413" y="4310593"/>
                  <a:pt x="4839856" y="4370908"/>
                  <a:pt x="4892317" y="4370908"/>
                </a:cubicBezTo>
                <a:cubicBezTo>
                  <a:pt x="4951338" y="4358845"/>
                  <a:pt x="4971012" y="4304561"/>
                  <a:pt x="4889040" y="4301546"/>
                </a:cubicBezTo>
                <a:close/>
                <a:moveTo>
                  <a:pt x="2707891" y="4300020"/>
                </a:moveTo>
                <a:cubicBezTo>
                  <a:pt x="2694367" y="4298458"/>
                  <a:pt x="2677972" y="4300731"/>
                  <a:pt x="2660758" y="4309066"/>
                </a:cubicBezTo>
                <a:cubicBezTo>
                  <a:pt x="2654200" y="4330282"/>
                  <a:pt x="2670595" y="4360592"/>
                  <a:pt x="2696825" y="4357561"/>
                </a:cubicBezTo>
                <a:cubicBezTo>
                  <a:pt x="2763221" y="4343922"/>
                  <a:pt x="2748467" y="4304709"/>
                  <a:pt x="2707891" y="4300020"/>
                </a:cubicBezTo>
                <a:close/>
                <a:moveTo>
                  <a:pt x="3963282" y="4299392"/>
                </a:moveTo>
                <a:cubicBezTo>
                  <a:pt x="3910782" y="4308459"/>
                  <a:pt x="3930469" y="4374950"/>
                  <a:pt x="3969844" y="4377972"/>
                </a:cubicBezTo>
                <a:cubicBezTo>
                  <a:pt x="4032188" y="4380995"/>
                  <a:pt x="4028907" y="4299392"/>
                  <a:pt x="3963282" y="4299392"/>
                </a:cubicBezTo>
                <a:close/>
                <a:moveTo>
                  <a:pt x="512053" y="4293678"/>
                </a:moveTo>
                <a:cubicBezTo>
                  <a:pt x="466094" y="4305730"/>
                  <a:pt x="452962" y="4362978"/>
                  <a:pt x="502205" y="4372017"/>
                </a:cubicBezTo>
                <a:cubicBezTo>
                  <a:pt x="561296" y="4353939"/>
                  <a:pt x="597407" y="4296691"/>
                  <a:pt x="512053" y="4293678"/>
                </a:cubicBezTo>
                <a:close/>
                <a:moveTo>
                  <a:pt x="4463191" y="4284314"/>
                </a:moveTo>
                <a:cubicBezTo>
                  <a:pt x="4407180" y="4287340"/>
                  <a:pt x="4413769" y="4356940"/>
                  <a:pt x="4466486" y="4356940"/>
                </a:cubicBezTo>
                <a:cubicBezTo>
                  <a:pt x="4535676" y="4341809"/>
                  <a:pt x="4512613" y="4290366"/>
                  <a:pt x="4463191" y="4284314"/>
                </a:cubicBezTo>
                <a:close/>
                <a:moveTo>
                  <a:pt x="4677850" y="4283236"/>
                </a:moveTo>
                <a:cubicBezTo>
                  <a:pt x="4640445" y="4283377"/>
                  <a:pt x="4601199" y="4322972"/>
                  <a:pt x="4642898" y="4352386"/>
                </a:cubicBezTo>
                <a:cubicBezTo>
                  <a:pt x="4672331" y="4355403"/>
                  <a:pt x="4724657" y="4340319"/>
                  <a:pt x="4711575" y="4298084"/>
                </a:cubicBezTo>
                <a:cubicBezTo>
                  <a:pt x="4702583" y="4287525"/>
                  <a:pt x="4690318" y="4283188"/>
                  <a:pt x="4677850" y="4283236"/>
                </a:cubicBezTo>
                <a:close/>
                <a:moveTo>
                  <a:pt x="932815" y="4283045"/>
                </a:moveTo>
                <a:cubicBezTo>
                  <a:pt x="918863" y="4281675"/>
                  <a:pt x="903269" y="4285266"/>
                  <a:pt x="889317" y="4296606"/>
                </a:cubicBezTo>
                <a:cubicBezTo>
                  <a:pt x="882752" y="4317775"/>
                  <a:pt x="899166" y="4354064"/>
                  <a:pt x="925429" y="4354064"/>
                </a:cubicBezTo>
                <a:cubicBezTo>
                  <a:pt x="1001755" y="4335919"/>
                  <a:pt x="974671" y="4287156"/>
                  <a:pt x="932815" y="4283045"/>
                </a:cubicBezTo>
                <a:close/>
                <a:moveTo>
                  <a:pt x="63124" y="4276190"/>
                </a:moveTo>
                <a:cubicBezTo>
                  <a:pt x="54863" y="4277169"/>
                  <a:pt x="46103" y="4279258"/>
                  <a:pt x="37086" y="4282677"/>
                </a:cubicBezTo>
                <a:cubicBezTo>
                  <a:pt x="33807" y="4313067"/>
                  <a:pt x="53480" y="4343457"/>
                  <a:pt x="79710" y="4343457"/>
                </a:cubicBezTo>
                <a:cubicBezTo>
                  <a:pt x="154304" y="4316866"/>
                  <a:pt x="120952" y="4269335"/>
                  <a:pt x="63124" y="4276190"/>
                </a:cubicBezTo>
                <a:close/>
                <a:moveTo>
                  <a:pt x="2936080" y="4272461"/>
                </a:moveTo>
                <a:cubicBezTo>
                  <a:pt x="2880173" y="4284513"/>
                  <a:pt x="2922925" y="4344774"/>
                  <a:pt x="2955813" y="4350800"/>
                </a:cubicBezTo>
                <a:cubicBezTo>
                  <a:pt x="3028162" y="4323682"/>
                  <a:pt x="2995276" y="4278487"/>
                  <a:pt x="2936080" y="4272461"/>
                </a:cubicBezTo>
                <a:close/>
                <a:moveTo>
                  <a:pt x="273069" y="4263576"/>
                </a:moveTo>
                <a:cubicBezTo>
                  <a:pt x="230533" y="4284732"/>
                  <a:pt x="240349" y="4336112"/>
                  <a:pt x="289429" y="4330067"/>
                </a:cubicBezTo>
                <a:cubicBezTo>
                  <a:pt x="358141" y="4308911"/>
                  <a:pt x="331965" y="4254509"/>
                  <a:pt x="273069" y="4263576"/>
                </a:cubicBezTo>
                <a:close/>
                <a:moveTo>
                  <a:pt x="0" y="0"/>
                </a:moveTo>
                <a:lnTo>
                  <a:pt x="12196362" y="0"/>
                </a:lnTo>
                <a:lnTo>
                  <a:pt x="12196362" y="4491095"/>
                </a:lnTo>
                <a:lnTo>
                  <a:pt x="0" y="44910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CE078D2-EBDE-55F4-2F88-26C9B8FBAB1A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32367" y="4263675"/>
            <a:ext cx="12133526" cy="480448"/>
          </a:xfrm>
          <a:custGeom>
            <a:avLst/>
            <a:gdLst>
              <a:gd name="connsiteX0" fmla="*/ 5701636 w 12133526"/>
              <a:gd name="connsiteY0" fmla="*/ 75891 h 480448"/>
              <a:gd name="connsiteX1" fmla="*/ 5652264 w 12133526"/>
              <a:gd name="connsiteY1" fmla="*/ 15630 h 480448"/>
              <a:gd name="connsiteX2" fmla="*/ 5701636 w 12133526"/>
              <a:gd name="connsiteY2" fmla="*/ 75891 h 480448"/>
              <a:gd name="connsiteX3" fmla="*/ 5426037 w 12133526"/>
              <a:gd name="connsiteY3" fmla="*/ 75974 h 480448"/>
              <a:gd name="connsiteX4" fmla="*/ 5452369 w 12133526"/>
              <a:gd name="connsiteY4" fmla="*/ 0 h 480448"/>
              <a:gd name="connsiteX5" fmla="*/ 5426037 w 12133526"/>
              <a:gd name="connsiteY5" fmla="*/ 75974 h 480448"/>
              <a:gd name="connsiteX6" fmla="*/ 1768640 w 12133526"/>
              <a:gd name="connsiteY6" fmla="*/ 82254 h 480448"/>
              <a:gd name="connsiteX7" fmla="*/ 1771928 w 12133526"/>
              <a:gd name="connsiteY7" fmla="*/ 12892 h 480448"/>
              <a:gd name="connsiteX8" fmla="*/ 1768640 w 12133526"/>
              <a:gd name="connsiteY8" fmla="*/ 82254 h 480448"/>
              <a:gd name="connsiteX9" fmla="*/ 3455386 w 12133526"/>
              <a:gd name="connsiteY9" fmla="*/ 84112 h 480448"/>
              <a:gd name="connsiteX10" fmla="*/ 3438799 w 12133526"/>
              <a:gd name="connsiteY10" fmla="*/ 16845 h 480448"/>
              <a:gd name="connsiteX11" fmla="*/ 3481424 w 12133526"/>
              <a:gd name="connsiteY11" fmla="*/ 77625 h 480448"/>
              <a:gd name="connsiteX12" fmla="*/ 3455386 w 12133526"/>
              <a:gd name="connsiteY12" fmla="*/ 84112 h 480448"/>
              <a:gd name="connsiteX13" fmla="*/ 5930913 w 12133526"/>
              <a:gd name="connsiteY13" fmla="*/ 84866 h 480448"/>
              <a:gd name="connsiteX14" fmla="*/ 5947319 w 12133526"/>
              <a:gd name="connsiteY14" fmla="*/ 12240 h 480448"/>
              <a:gd name="connsiteX15" fmla="*/ 5930913 w 12133526"/>
              <a:gd name="connsiteY15" fmla="*/ 84866 h 480448"/>
              <a:gd name="connsiteX16" fmla="*/ 477150 w 12133526"/>
              <a:gd name="connsiteY16" fmla="*/ 85882 h 480448"/>
              <a:gd name="connsiteX17" fmla="*/ 451425 w 12133526"/>
              <a:gd name="connsiteY17" fmla="*/ 83547 h 480448"/>
              <a:gd name="connsiteX18" fmla="*/ 471098 w 12133526"/>
              <a:gd name="connsiteY18" fmla="*/ 7867 h 480448"/>
              <a:gd name="connsiteX19" fmla="*/ 477150 w 12133526"/>
              <a:gd name="connsiteY19" fmla="*/ 85882 h 480448"/>
              <a:gd name="connsiteX20" fmla="*/ 952416 w 12133526"/>
              <a:gd name="connsiteY20" fmla="*/ 88128 h 480448"/>
              <a:gd name="connsiteX21" fmla="*/ 965595 w 12133526"/>
              <a:gd name="connsiteY21" fmla="*/ 9789 h 480448"/>
              <a:gd name="connsiteX22" fmla="*/ 952416 w 12133526"/>
              <a:gd name="connsiteY22" fmla="*/ 88128 h 480448"/>
              <a:gd name="connsiteX23" fmla="*/ 44128 w 12133526"/>
              <a:gd name="connsiteY23" fmla="*/ 89315 h 480448"/>
              <a:gd name="connsiteX24" fmla="*/ 57216 w 12133526"/>
              <a:gd name="connsiteY24" fmla="*/ 13989 h 480448"/>
              <a:gd name="connsiteX25" fmla="*/ 44128 w 12133526"/>
              <a:gd name="connsiteY25" fmla="*/ 89315 h 480448"/>
              <a:gd name="connsiteX26" fmla="*/ 665958 w 12133526"/>
              <a:gd name="connsiteY26" fmla="*/ 92327 h 480448"/>
              <a:gd name="connsiteX27" fmla="*/ 685687 w 12133526"/>
              <a:gd name="connsiteY27" fmla="*/ 22965 h 480448"/>
              <a:gd name="connsiteX28" fmla="*/ 665958 w 12133526"/>
              <a:gd name="connsiteY28" fmla="*/ 92327 h 480448"/>
              <a:gd name="connsiteX29" fmla="*/ 212501 w 12133526"/>
              <a:gd name="connsiteY29" fmla="*/ 92328 h 480448"/>
              <a:gd name="connsiteX30" fmla="*/ 228861 w 12133526"/>
              <a:gd name="connsiteY30" fmla="*/ 22966 h 480448"/>
              <a:gd name="connsiteX31" fmla="*/ 212501 w 12133526"/>
              <a:gd name="connsiteY31" fmla="*/ 92328 h 480448"/>
              <a:gd name="connsiteX32" fmla="*/ 1509764 w 12133526"/>
              <a:gd name="connsiteY32" fmla="*/ 97110 h 480448"/>
              <a:gd name="connsiteX33" fmla="*/ 1503202 w 12133526"/>
              <a:gd name="connsiteY33" fmla="*/ 18530 h 480448"/>
              <a:gd name="connsiteX34" fmla="*/ 1509764 w 12133526"/>
              <a:gd name="connsiteY34" fmla="*/ 97110 h 480448"/>
              <a:gd name="connsiteX35" fmla="*/ 3769734 w 12133526"/>
              <a:gd name="connsiteY35" fmla="*/ 98446 h 480448"/>
              <a:gd name="connsiteX36" fmla="*/ 3759940 w 12133526"/>
              <a:gd name="connsiteY36" fmla="*/ 20164 h 480448"/>
              <a:gd name="connsiteX37" fmla="*/ 3769734 w 12133526"/>
              <a:gd name="connsiteY37" fmla="*/ 98446 h 480448"/>
              <a:gd name="connsiteX38" fmla="*/ 4347466 w 12133526"/>
              <a:gd name="connsiteY38" fmla="*/ 99860 h 480448"/>
              <a:gd name="connsiteX39" fmla="*/ 4330333 w 12133526"/>
              <a:gd name="connsiteY39" fmla="*/ 92926 h 480448"/>
              <a:gd name="connsiteX40" fmla="*/ 4363101 w 12133526"/>
              <a:gd name="connsiteY40" fmla="*/ 23372 h 480448"/>
              <a:gd name="connsiteX41" fmla="*/ 4347466 w 12133526"/>
              <a:gd name="connsiteY41" fmla="*/ 99860 h 480448"/>
              <a:gd name="connsiteX42" fmla="*/ 3150138 w 12133526"/>
              <a:gd name="connsiteY42" fmla="*/ 101710 h 480448"/>
              <a:gd name="connsiteX43" fmla="*/ 3137013 w 12133526"/>
              <a:gd name="connsiteY43" fmla="*/ 25736 h 480448"/>
              <a:gd name="connsiteX44" fmla="*/ 3150138 w 12133526"/>
              <a:gd name="connsiteY44" fmla="*/ 101710 h 480448"/>
              <a:gd name="connsiteX45" fmla="*/ 4063897 w 12133526"/>
              <a:gd name="connsiteY45" fmla="*/ 102932 h 480448"/>
              <a:gd name="connsiteX46" fmla="*/ 4063897 w 12133526"/>
              <a:gd name="connsiteY46" fmla="*/ 33570 h 480448"/>
              <a:gd name="connsiteX47" fmla="*/ 4063897 w 12133526"/>
              <a:gd name="connsiteY47" fmla="*/ 102932 h 480448"/>
              <a:gd name="connsiteX48" fmla="*/ 2368751 w 12133526"/>
              <a:gd name="connsiteY48" fmla="*/ 103089 h 480448"/>
              <a:gd name="connsiteX49" fmla="*/ 2330611 w 12133526"/>
              <a:gd name="connsiteY49" fmla="*/ 98508 h 480448"/>
              <a:gd name="connsiteX50" fmla="*/ 2376605 w 12133526"/>
              <a:gd name="connsiteY50" fmla="*/ 38061 h 480448"/>
              <a:gd name="connsiteX51" fmla="*/ 2368751 w 12133526"/>
              <a:gd name="connsiteY51" fmla="*/ 103089 h 480448"/>
              <a:gd name="connsiteX52" fmla="*/ 6207442 w 12133526"/>
              <a:gd name="connsiteY52" fmla="*/ 104163 h 480448"/>
              <a:gd name="connsiteX53" fmla="*/ 6163912 w 12133526"/>
              <a:gd name="connsiteY53" fmla="*/ 100432 h 480448"/>
              <a:gd name="connsiteX54" fmla="*/ 6200050 w 12133526"/>
              <a:gd name="connsiteY54" fmla="*/ 39985 h 480448"/>
              <a:gd name="connsiteX55" fmla="*/ 6207442 w 12133526"/>
              <a:gd name="connsiteY55" fmla="*/ 104163 h 480448"/>
              <a:gd name="connsiteX56" fmla="*/ 4619077 w 12133526"/>
              <a:gd name="connsiteY56" fmla="*/ 105863 h 480448"/>
              <a:gd name="connsiteX57" fmla="*/ 4592405 w 12133526"/>
              <a:gd name="connsiteY57" fmla="*/ 35659 h 480448"/>
              <a:gd name="connsiteX58" fmla="*/ 4651779 w 12133526"/>
              <a:gd name="connsiteY58" fmla="*/ 68871 h 480448"/>
              <a:gd name="connsiteX59" fmla="*/ 4619077 w 12133526"/>
              <a:gd name="connsiteY59" fmla="*/ 105863 h 480448"/>
              <a:gd name="connsiteX60" fmla="*/ 2906790 w 12133526"/>
              <a:gd name="connsiteY60" fmla="*/ 105864 h 480448"/>
              <a:gd name="connsiteX61" fmla="*/ 2914131 w 12133526"/>
              <a:gd name="connsiteY61" fmla="*/ 37822 h 480448"/>
              <a:gd name="connsiteX62" fmla="*/ 2950021 w 12133526"/>
              <a:gd name="connsiteY62" fmla="*/ 92256 h 480448"/>
              <a:gd name="connsiteX63" fmla="*/ 2906790 w 12133526"/>
              <a:gd name="connsiteY63" fmla="*/ 105864 h 480448"/>
              <a:gd name="connsiteX64" fmla="*/ 4898717 w 12133526"/>
              <a:gd name="connsiteY64" fmla="*/ 107298 h 480448"/>
              <a:gd name="connsiteX65" fmla="*/ 4895439 w 12133526"/>
              <a:gd name="connsiteY65" fmla="*/ 34672 h 480448"/>
              <a:gd name="connsiteX66" fmla="*/ 4898717 w 12133526"/>
              <a:gd name="connsiteY66" fmla="*/ 107298 h 480448"/>
              <a:gd name="connsiteX67" fmla="*/ 2028810 w 12133526"/>
              <a:gd name="connsiteY67" fmla="*/ 107864 h 480448"/>
              <a:gd name="connsiteX68" fmla="*/ 2035279 w 12133526"/>
              <a:gd name="connsiteY68" fmla="*/ 44356 h 480448"/>
              <a:gd name="connsiteX69" fmla="*/ 2077987 w 12133526"/>
              <a:gd name="connsiteY69" fmla="*/ 101944 h 480448"/>
              <a:gd name="connsiteX70" fmla="*/ 2028810 w 12133526"/>
              <a:gd name="connsiteY70" fmla="*/ 107864 h 480448"/>
              <a:gd name="connsiteX71" fmla="*/ 2651367 w 12133526"/>
              <a:gd name="connsiteY71" fmla="*/ 109816 h 480448"/>
              <a:gd name="connsiteX72" fmla="*/ 2651826 w 12133526"/>
              <a:gd name="connsiteY72" fmla="*/ 50073 h 480448"/>
              <a:gd name="connsiteX73" fmla="*/ 2690978 w 12133526"/>
              <a:gd name="connsiteY73" fmla="*/ 92557 h 480448"/>
              <a:gd name="connsiteX74" fmla="*/ 2651367 w 12133526"/>
              <a:gd name="connsiteY74" fmla="*/ 109816 h 480448"/>
              <a:gd name="connsiteX75" fmla="*/ 1198481 w 12133526"/>
              <a:gd name="connsiteY75" fmla="*/ 110162 h 480448"/>
              <a:gd name="connsiteX76" fmla="*/ 1164538 w 12133526"/>
              <a:gd name="connsiteY76" fmla="*/ 95192 h 480448"/>
              <a:gd name="connsiteX77" fmla="*/ 1233659 w 12133526"/>
              <a:gd name="connsiteY77" fmla="*/ 40444 h 480448"/>
              <a:gd name="connsiteX78" fmla="*/ 1198481 w 12133526"/>
              <a:gd name="connsiteY78" fmla="*/ 110162 h 480448"/>
              <a:gd name="connsiteX79" fmla="*/ 6449776 w 12133526"/>
              <a:gd name="connsiteY79" fmla="*/ 110385 h 480448"/>
              <a:gd name="connsiteX80" fmla="*/ 6436343 w 12133526"/>
              <a:gd name="connsiteY80" fmla="*/ 36721 h 480448"/>
              <a:gd name="connsiteX81" fmla="*/ 6475642 w 12133526"/>
              <a:gd name="connsiteY81" fmla="*/ 103091 h 480448"/>
              <a:gd name="connsiteX82" fmla="*/ 6449776 w 12133526"/>
              <a:gd name="connsiteY82" fmla="*/ 110385 h 480448"/>
              <a:gd name="connsiteX83" fmla="*/ 5171754 w 12133526"/>
              <a:gd name="connsiteY83" fmla="*/ 119091 h 480448"/>
              <a:gd name="connsiteX84" fmla="*/ 5145979 w 12133526"/>
              <a:gd name="connsiteY84" fmla="*/ 117004 h 480448"/>
              <a:gd name="connsiteX85" fmla="*/ 5165690 w 12133526"/>
              <a:gd name="connsiteY85" fmla="*/ 41324 h 480448"/>
              <a:gd name="connsiteX86" fmla="*/ 5171754 w 12133526"/>
              <a:gd name="connsiteY86" fmla="*/ 119091 h 480448"/>
              <a:gd name="connsiteX87" fmla="*/ 6688686 w 12133526"/>
              <a:gd name="connsiteY87" fmla="*/ 133264 h 480448"/>
              <a:gd name="connsiteX88" fmla="*/ 6701775 w 12133526"/>
              <a:gd name="connsiteY88" fmla="*/ 57938 h 480448"/>
              <a:gd name="connsiteX89" fmla="*/ 6688686 w 12133526"/>
              <a:gd name="connsiteY89" fmla="*/ 133264 h 480448"/>
              <a:gd name="connsiteX90" fmla="*/ 8456653 w 12133526"/>
              <a:gd name="connsiteY90" fmla="*/ 142639 h 480448"/>
              <a:gd name="connsiteX91" fmla="*/ 8459942 w 12133526"/>
              <a:gd name="connsiteY91" fmla="*/ 73277 h 480448"/>
              <a:gd name="connsiteX92" fmla="*/ 8456653 w 12133526"/>
              <a:gd name="connsiteY92" fmla="*/ 142639 h 480448"/>
              <a:gd name="connsiteX93" fmla="*/ 7165164 w 12133526"/>
              <a:gd name="connsiteY93" fmla="*/ 146268 h 480448"/>
              <a:gd name="connsiteX94" fmla="*/ 7139439 w 12133526"/>
              <a:gd name="connsiteY94" fmla="*/ 143932 h 480448"/>
              <a:gd name="connsiteX95" fmla="*/ 7159112 w 12133526"/>
              <a:gd name="connsiteY95" fmla="*/ 68252 h 480448"/>
              <a:gd name="connsiteX96" fmla="*/ 7165164 w 12133526"/>
              <a:gd name="connsiteY96" fmla="*/ 146268 h 480448"/>
              <a:gd name="connsiteX97" fmla="*/ 7640433 w 12133526"/>
              <a:gd name="connsiteY97" fmla="*/ 148513 h 480448"/>
              <a:gd name="connsiteX98" fmla="*/ 7653612 w 12133526"/>
              <a:gd name="connsiteY98" fmla="*/ 70174 h 480448"/>
              <a:gd name="connsiteX99" fmla="*/ 7640433 w 12133526"/>
              <a:gd name="connsiteY99" fmla="*/ 148513 h 480448"/>
              <a:gd name="connsiteX100" fmla="*/ 7353976 w 12133526"/>
              <a:gd name="connsiteY100" fmla="*/ 152712 h 480448"/>
              <a:gd name="connsiteX101" fmla="*/ 7373704 w 12133526"/>
              <a:gd name="connsiteY101" fmla="*/ 83350 h 480448"/>
              <a:gd name="connsiteX102" fmla="*/ 7353976 w 12133526"/>
              <a:gd name="connsiteY102" fmla="*/ 152712 h 480448"/>
              <a:gd name="connsiteX103" fmla="*/ 6869260 w 12133526"/>
              <a:gd name="connsiteY103" fmla="*/ 154228 h 480448"/>
              <a:gd name="connsiteX104" fmla="*/ 6885619 w 12133526"/>
              <a:gd name="connsiteY104" fmla="*/ 84866 h 480448"/>
              <a:gd name="connsiteX105" fmla="*/ 6869260 w 12133526"/>
              <a:gd name="connsiteY105" fmla="*/ 154228 h 480448"/>
              <a:gd name="connsiteX106" fmla="*/ 8197777 w 12133526"/>
              <a:gd name="connsiteY106" fmla="*/ 157495 h 480448"/>
              <a:gd name="connsiteX107" fmla="*/ 8191215 w 12133526"/>
              <a:gd name="connsiteY107" fmla="*/ 78915 h 480448"/>
              <a:gd name="connsiteX108" fmla="*/ 8197777 w 12133526"/>
              <a:gd name="connsiteY108" fmla="*/ 157495 h 480448"/>
              <a:gd name="connsiteX109" fmla="*/ 8766382 w 12133526"/>
              <a:gd name="connsiteY109" fmla="*/ 158859 h 480448"/>
              <a:gd name="connsiteX110" fmla="*/ 8772849 w 12133526"/>
              <a:gd name="connsiteY110" fmla="*/ 95351 h 480448"/>
              <a:gd name="connsiteX111" fmla="*/ 8815554 w 12133526"/>
              <a:gd name="connsiteY111" fmla="*/ 152939 h 480448"/>
              <a:gd name="connsiteX112" fmla="*/ 8766382 w 12133526"/>
              <a:gd name="connsiteY112" fmla="*/ 158859 h 480448"/>
              <a:gd name="connsiteX113" fmla="*/ 9838147 w 12133526"/>
              <a:gd name="connsiteY113" fmla="*/ 162095 h 480448"/>
              <a:gd name="connsiteX114" fmla="*/ 9825023 w 12133526"/>
              <a:gd name="connsiteY114" fmla="*/ 86121 h 480448"/>
              <a:gd name="connsiteX115" fmla="*/ 9838147 w 12133526"/>
              <a:gd name="connsiteY115" fmla="*/ 162095 h 480448"/>
              <a:gd name="connsiteX116" fmla="*/ 9056760 w 12133526"/>
              <a:gd name="connsiteY116" fmla="*/ 163474 h 480448"/>
              <a:gd name="connsiteX117" fmla="*/ 9018620 w 12133526"/>
              <a:gd name="connsiteY117" fmla="*/ 158893 h 480448"/>
              <a:gd name="connsiteX118" fmla="*/ 9064614 w 12133526"/>
              <a:gd name="connsiteY118" fmla="*/ 98446 h 480448"/>
              <a:gd name="connsiteX119" fmla="*/ 9056760 w 12133526"/>
              <a:gd name="connsiteY119" fmla="*/ 163474 h 480448"/>
              <a:gd name="connsiteX120" fmla="*/ 9594800 w 12133526"/>
              <a:gd name="connsiteY120" fmla="*/ 166249 h 480448"/>
              <a:gd name="connsiteX121" fmla="*/ 9602140 w 12133526"/>
              <a:gd name="connsiteY121" fmla="*/ 98207 h 480448"/>
              <a:gd name="connsiteX122" fmla="*/ 9638030 w 12133526"/>
              <a:gd name="connsiteY122" fmla="*/ 152641 h 480448"/>
              <a:gd name="connsiteX123" fmla="*/ 9594800 w 12133526"/>
              <a:gd name="connsiteY123" fmla="*/ 166249 h 480448"/>
              <a:gd name="connsiteX124" fmla="*/ 9339377 w 12133526"/>
              <a:gd name="connsiteY124" fmla="*/ 170201 h 480448"/>
              <a:gd name="connsiteX125" fmla="*/ 9339834 w 12133526"/>
              <a:gd name="connsiteY125" fmla="*/ 110458 h 480448"/>
              <a:gd name="connsiteX126" fmla="*/ 9378987 w 12133526"/>
              <a:gd name="connsiteY126" fmla="*/ 152942 h 480448"/>
              <a:gd name="connsiteX127" fmla="*/ 9339377 w 12133526"/>
              <a:gd name="connsiteY127" fmla="*/ 170201 h 480448"/>
              <a:gd name="connsiteX128" fmla="*/ 7886500 w 12133526"/>
              <a:gd name="connsiteY128" fmla="*/ 170547 h 480448"/>
              <a:gd name="connsiteX129" fmla="*/ 7852556 w 12133526"/>
              <a:gd name="connsiteY129" fmla="*/ 155577 h 480448"/>
              <a:gd name="connsiteX130" fmla="*/ 7921678 w 12133526"/>
              <a:gd name="connsiteY130" fmla="*/ 100829 h 480448"/>
              <a:gd name="connsiteX131" fmla="*/ 7886500 w 12133526"/>
              <a:gd name="connsiteY131" fmla="*/ 170547 h 480448"/>
              <a:gd name="connsiteX132" fmla="*/ 10445963 w 12133526"/>
              <a:gd name="connsiteY132" fmla="*/ 178146 h 480448"/>
              <a:gd name="connsiteX133" fmla="*/ 10436168 w 12133526"/>
              <a:gd name="connsiteY133" fmla="*/ 99864 h 480448"/>
              <a:gd name="connsiteX134" fmla="*/ 10445963 w 12133526"/>
              <a:gd name="connsiteY134" fmla="*/ 178146 h 480448"/>
              <a:gd name="connsiteX135" fmla="*/ 10704384 w 12133526"/>
              <a:gd name="connsiteY135" fmla="*/ 180048 h 480448"/>
              <a:gd name="connsiteX136" fmla="*/ 10704384 w 12133526"/>
              <a:gd name="connsiteY136" fmla="*/ 110686 h 480448"/>
              <a:gd name="connsiteX137" fmla="*/ 10704384 w 12133526"/>
              <a:gd name="connsiteY137" fmla="*/ 180048 h 480448"/>
              <a:gd name="connsiteX138" fmla="*/ 10143845 w 12133526"/>
              <a:gd name="connsiteY138" fmla="*/ 180475 h 480448"/>
              <a:gd name="connsiteX139" fmla="*/ 10127259 w 12133526"/>
              <a:gd name="connsiteY139" fmla="*/ 113208 h 480448"/>
              <a:gd name="connsiteX140" fmla="*/ 10169883 w 12133526"/>
              <a:gd name="connsiteY140" fmla="*/ 173988 h 480448"/>
              <a:gd name="connsiteX141" fmla="*/ 10143845 w 12133526"/>
              <a:gd name="connsiteY141" fmla="*/ 180475 h 480448"/>
              <a:gd name="connsiteX142" fmla="*/ 11029727 w 12133526"/>
              <a:gd name="connsiteY142" fmla="*/ 199414 h 480448"/>
              <a:gd name="connsiteX143" fmla="*/ 11012595 w 12133526"/>
              <a:gd name="connsiteY143" fmla="*/ 192480 h 480448"/>
              <a:gd name="connsiteX144" fmla="*/ 11045363 w 12133526"/>
              <a:gd name="connsiteY144" fmla="*/ 122926 h 480448"/>
              <a:gd name="connsiteX145" fmla="*/ 11029727 w 12133526"/>
              <a:gd name="connsiteY145" fmla="*/ 199414 h 480448"/>
              <a:gd name="connsiteX146" fmla="*/ 11563025 w 12133526"/>
              <a:gd name="connsiteY146" fmla="*/ 202944 h 480448"/>
              <a:gd name="connsiteX147" fmla="*/ 11559746 w 12133526"/>
              <a:gd name="connsiteY147" fmla="*/ 130318 h 480448"/>
              <a:gd name="connsiteX148" fmla="*/ 11563025 w 12133526"/>
              <a:gd name="connsiteY148" fmla="*/ 202944 h 480448"/>
              <a:gd name="connsiteX149" fmla="*/ 12047820 w 12133526"/>
              <a:gd name="connsiteY149" fmla="*/ 212198 h 480448"/>
              <a:gd name="connsiteX150" fmla="*/ 12014403 w 12133526"/>
              <a:gd name="connsiteY150" fmla="*/ 197262 h 480448"/>
              <a:gd name="connsiteX151" fmla="*/ 12083394 w 12133526"/>
              <a:gd name="connsiteY151" fmla="*/ 142639 h 480448"/>
              <a:gd name="connsiteX152" fmla="*/ 12047820 w 12133526"/>
              <a:gd name="connsiteY152" fmla="*/ 212198 h 480448"/>
              <a:gd name="connsiteX153" fmla="*/ 11304928 w 12133526"/>
              <a:gd name="connsiteY153" fmla="*/ 226425 h 480448"/>
              <a:gd name="connsiteX154" fmla="*/ 11278257 w 12133526"/>
              <a:gd name="connsiteY154" fmla="*/ 156221 h 480448"/>
              <a:gd name="connsiteX155" fmla="*/ 11337630 w 12133526"/>
              <a:gd name="connsiteY155" fmla="*/ 189433 h 480448"/>
              <a:gd name="connsiteX156" fmla="*/ 11304928 w 12133526"/>
              <a:gd name="connsiteY156" fmla="*/ 226425 h 480448"/>
              <a:gd name="connsiteX157" fmla="*/ 11812221 w 12133526"/>
              <a:gd name="connsiteY157" fmla="*/ 227622 h 480448"/>
              <a:gd name="connsiteX158" fmla="*/ 11786445 w 12133526"/>
              <a:gd name="connsiteY158" fmla="*/ 225535 h 480448"/>
              <a:gd name="connsiteX159" fmla="*/ 11806157 w 12133526"/>
              <a:gd name="connsiteY159" fmla="*/ 149855 h 480448"/>
              <a:gd name="connsiteX160" fmla="*/ 11812221 w 12133526"/>
              <a:gd name="connsiteY160" fmla="*/ 227622 h 480448"/>
              <a:gd name="connsiteX161" fmla="*/ 3295042 w 12133526"/>
              <a:gd name="connsiteY161" fmla="*/ 343194 h 480448"/>
              <a:gd name="connsiteX162" fmla="*/ 3306108 w 12133526"/>
              <a:gd name="connsiteY162" fmla="*/ 285653 h 480448"/>
              <a:gd name="connsiteX163" fmla="*/ 3342175 w 12133526"/>
              <a:gd name="connsiteY163" fmla="*/ 334148 h 480448"/>
              <a:gd name="connsiteX164" fmla="*/ 3295042 w 12133526"/>
              <a:gd name="connsiteY164" fmla="*/ 343194 h 480448"/>
              <a:gd name="connsiteX165" fmla="*/ 374507 w 12133526"/>
              <a:gd name="connsiteY165" fmla="*/ 344778 h 480448"/>
              <a:gd name="connsiteX166" fmla="*/ 377272 w 12133526"/>
              <a:gd name="connsiteY166" fmla="*/ 278369 h 480448"/>
              <a:gd name="connsiteX167" fmla="*/ 419870 w 12133526"/>
              <a:gd name="connsiteY167" fmla="*/ 338913 h 480448"/>
              <a:gd name="connsiteX168" fmla="*/ 374507 w 12133526"/>
              <a:gd name="connsiteY168" fmla="*/ 344778 h 480448"/>
              <a:gd name="connsiteX169" fmla="*/ 4063091 w 12133526"/>
              <a:gd name="connsiteY169" fmla="*/ 347961 h 480448"/>
              <a:gd name="connsiteX170" fmla="*/ 4024951 w 12133526"/>
              <a:gd name="connsiteY170" fmla="*/ 343458 h 480448"/>
              <a:gd name="connsiteX171" fmla="*/ 4070945 w 12133526"/>
              <a:gd name="connsiteY171" fmla="*/ 280420 h 480448"/>
              <a:gd name="connsiteX172" fmla="*/ 4063091 w 12133526"/>
              <a:gd name="connsiteY172" fmla="*/ 347961 h 480448"/>
              <a:gd name="connsiteX173" fmla="*/ 3083972 w 12133526"/>
              <a:gd name="connsiteY173" fmla="*/ 355494 h 480448"/>
              <a:gd name="connsiteX174" fmla="*/ 3064207 w 12133526"/>
              <a:gd name="connsiteY174" fmla="*/ 280419 h 480448"/>
              <a:gd name="connsiteX175" fmla="*/ 3083972 w 12133526"/>
              <a:gd name="connsiteY175" fmla="*/ 355494 h 480448"/>
              <a:gd name="connsiteX176" fmla="*/ 118047 w 12133526"/>
              <a:gd name="connsiteY176" fmla="*/ 360370 h 480448"/>
              <a:gd name="connsiteX177" fmla="*/ 114768 w 12133526"/>
              <a:gd name="connsiteY177" fmla="*/ 291008 h 480448"/>
              <a:gd name="connsiteX178" fmla="*/ 118047 w 12133526"/>
              <a:gd name="connsiteY178" fmla="*/ 360370 h 480448"/>
              <a:gd name="connsiteX179" fmla="*/ 3833220 w 12133526"/>
              <a:gd name="connsiteY179" fmla="*/ 369112 h 480448"/>
              <a:gd name="connsiteX180" fmla="*/ 3837830 w 12133526"/>
              <a:gd name="connsiteY180" fmla="*/ 304084 h 480448"/>
              <a:gd name="connsiteX181" fmla="*/ 3880455 w 12133526"/>
              <a:gd name="connsiteY181" fmla="*/ 364531 h 480448"/>
              <a:gd name="connsiteX182" fmla="*/ 3833220 w 12133526"/>
              <a:gd name="connsiteY182" fmla="*/ 369112 h 480448"/>
              <a:gd name="connsiteX183" fmla="*/ 1279215 w 12133526"/>
              <a:gd name="connsiteY183" fmla="*/ 371101 h 480448"/>
              <a:gd name="connsiteX184" fmla="*/ 1233786 w 12133526"/>
              <a:gd name="connsiteY184" fmla="*/ 367795 h 480448"/>
              <a:gd name="connsiteX185" fmla="*/ 1273210 w 12133526"/>
              <a:gd name="connsiteY185" fmla="*/ 307348 h 480448"/>
              <a:gd name="connsiteX186" fmla="*/ 1279215 w 12133526"/>
              <a:gd name="connsiteY186" fmla="*/ 371101 h 480448"/>
              <a:gd name="connsiteX187" fmla="*/ 4761989 w 12133526"/>
              <a:gd name="connsiteY187" fmla="*/ 372841 h 480448"/>
              <a:gd name="connsiteX188" fmla="*/ 4747139 w 12133526"/>
              <a:gd name="connsiteY188" fmla="*/ 364903 h 480448"/>
              <a:gd name="connsiteX189" fmla="*/ 4766836 w 12133526"/>
              <a:gd name="connsiteY189" fmla="*/ 301397 h 480448"/>
              <a:gd name="connsiteX190" fmla="*/ 4761989 w 12133526"/>
              <a:gd name="connsiteY190" fmla="*/ 372841 h 480448"/>
              <a:gd name="connsiteX191" fmla="*/ 2007635 w 12133526"/>
              <a:gd name="connsiteY191" fmla="*/ 372963 h 480448"/>
              <a:gd name="connsiteX192" fmla="*/ 2008097 w 12133526"/>
              <a:gd name="connsiteY192" fmla="*/ 298373 h 480448"/>
              <a:gd name="connsiteX193" fmla="*/ 2054056 w 12133526"/>
              <a:gd name="connsiteY193" fmla="*/ 362023 h 480448"/>
              <a:gd name="connsiteX194" fmla="*/ 2007635 w 12133526"/>
              <a:gd name="connsiteY194" fmla="*/ 372963 h 480448"/>
              <a:gd name="connsiteX195" fmla="*/ 3595463 w 12133526"/>
              <a:gd name="connsiteY195" fmla="*/ 373447 h 480448"/>
              <a:gd name="connsiteX196" fmla="*/ 3595463 w 12133526"/>
              <a:gd name="connsiteY196" fmla="*/ 304085 h 480448"/>
              <a:gd name="connsiteX197" fmla="*/ 3595463 w 12133526"/>
              <a:gd name="connsiteY197" fmla="*/ 373447 h 480448"/>
              <a:gd name="connsiteX198" fmla="*/ 1781086 w 12133526"/>
              <a:gd name="connsiteY198" fmla="*/ 374682 h 480448"/>
              <a:gd name="connsiteX199" fmla="*/ 1755275 w 12133526"/>
              <a:gd name="connsiteY199" fmla="*/ 304003 h 480448"/>
              <a:gd name="connsiteX200" fmla="*/ 1811230 w 12133526"/>
              <a:gd name="connsiteY200" fmla="*/ 337440 h 480448"/>
              <a:gd name="connsiteX201" fmla="*/ 1781086 w 12133526"/>
              <a:gd name="connsiteY201" fmla="*/ 374682 h 480448"/>
              <a:gd name="connsiteX202" fmla="*/ 2285007 w 12133526"/>
              <a:gd name="connsiteY202" fmla="*/ 374710 h 480448"/>
              <a:gd name="connsiteX203" fmla="*/ 2239876 w 12133526"/>
              <a:gd name="connsiteY203" fmla="*/ 370905 h 480448"/>
              <a:gd name="connsiteX204" fmla="*/ 2279040 w 12133526"/>
              <a:gd name="connsiteY204" fmla="*/ 313061 h 480448"/>
              <a:gd name="connsiteX205" fmla="*/ 2285007 w 12133526"/>
              <a:gd name="connsiteY205" fmla="*/ 374710 h 480448"/>
              <a:gd name="connsiteX206" fmla="*/ 4313542 w 12133526"/>
              <a:gd name="connsiteY206" fmla="*/ 377546 h 480448"/>
              <a:gd name="connsiteX207" fmla="*/ 4314004 w 12133526"/>
              <a:gd name="connsiteY207" fmla="*/ 316096 h 480448"/>
              <a:gd name="connsiteX208" fmla="*/ 4353398 w 12133526"/>
              <a:gd name="connsiteY208" fmla="*/ 361615 h 480448"/>
              <a:gd name="connsiteX209" fmla="*/ 4313542 w 12133526"/>
              <a:gd name="connsiteY209" fmla="*/ 377546 h 480448"/>
              <a:gd name="connsiteX210" fmla="*/ 593198 w 12133526"/>
              <a:gd name="connsiteY210" fmla="*/ 381084 h 480448"/>
              <a:gd name="connsiteX211" fmla="*/ 589919 w 12133526"/>
              <a:gd name="connsiteY211" fmla="*/ 311722 h 480448"/>
              <a:gd name="connsiteX212" fmla="*/ 593198 w 12133526"/>
              <a:gd name="connsiteY212" fmla="*/ 381084 h 480448"/>
              <a:gd name="connsiteX213" fmla="*/ 2774352 w 12133526"/>
              <a:gd name="connsiteY213" fmla="*/ 382610 h 480448"/>
              <a:gd name="connsiteX214" fmla="*/ 2785418 w 12133526"/>
              <a:gd name="connsiteY214" fmla="*/ 325069 h 480448"/>
              <a:gd name="connsiteX215" fmla="*/ 2821485 w 12133526"/>
              <a:gd name="connsiteY215" fmla="*/ 373564 h 480448"/>
              <a:gd name="connsiteX216" fmla="*/ 2774352 w 12133526"/>
              <a:gd name="connsiteY216" fmla="*/ 382610 h 480448"/>
              <a:gd name="connsiteX217" fmla="*/ 1518960 w 12133526"/>
              <a:gd name="connsiteY217" fmla="*/ 383238 h 480448"/>
              <a:gd name="connsiteX218" fmla="*/ 1512398 w 12133526"/>
              <a:gd name="connsiteY218" fmla="*/ 304658 h 480448"/>
              <a:gd name="connsiteX219" fmla="*/ 1518960 w 12133526"/>
              <a:gd name="connsiteY219" fmla="*/ 383238 h 480448"/>
              <a:gd name="connsiteX220" fmla="*/ 6391779 w 12133526"/>
              <a:gd name="connsiteY220" fmla="*/ 383307 h 480448"/>
              <a:gd name="connsiteX221" fmla="*/ 6392454 w 12133526"/>
              <a:gd name="connsiteY221" fmla="*/ 318250 h 480448"/>
              <a:gd name="connsiteX222" fmla="*/ 6438535 w 12133526"/>
              <a:gd name="connsiteY222" fmla="*/ 363540 h 480448"/>
              <a:gd name="connsiteX223" fmla="*/ 6412203 w 12133526"/>
              <a:gd name="connsiteY223" fmla="*/ 375617 h 480448"/>
              <a:gd name="connsiteX224" fmla="*/ 6391779 w 12133526"/>
              <a:gd name="connsiteY224" fmla="*/ 383307 h 480448"/>
              <a:gd name="connsiteX225" fmla="*/ 4970190 w 12133526"/>
              <a:gd name="connsiteY225" fmla="*/ 388952 h 480448"/>
              <a:gd name="connsiteX226" fmla="*/ 4980038 w 12133526"/>
              <a:gd name="connsiteY226" fmla="*/ 310613 h 480448"/>
              <a:gd name="connsiteX227" fmla="*/ 4970190 w 12133526"/>
              <a:gd name="connsiteY227" fmla="*/ 388952 h 480448"/>
              <a:gd name="connsiteX228" fmla="*/ 5616935 w 12133526"/>
              <a:gd name="connsiteY228" fmla="*/ 392215 h 480448"/>
              <a:gd name="connsiteX229" fmla="*/ 5629994 w 12133526"/>
              <a:gd name="connsiteY229" fmla="*/ 313876 h 480448"/>
              <a:gd name="connsiteX230" fmla="*/ 5616935 w 12133526"/>
              <a:gd name="connsiteY230" fmla="*/ 392215 h 480448"/>
              <a:gd name="connsiteX231" fmla="*/ 1019046 w 12133526"/>
              <a:gd name="connsiteY231" fmla="*/ 398316 h 480448"/>
              <a:gd name="connsiteX232" fmla="*/ 1015752 w 12133526"/>
              <a:gd name="connsiteY232" fmla="*/ 325690 h 480448"/>
              <a:gd name="connsiteX233" fmla="*/ 1019046 w 12133526"/>
              <a:gd name="connsiteY233" fmla="*/ 398316 h 480448"/>
              <a:gd name="connsiteX234" fmla="*/ 804389 w 12133526"/>
              <a:gd name="connsiteY234" fmla="*/ 399394 h 480448"/>
              <a:gd name="connsiteX235" fmla="*/ 770663 w 12133526"/>
              <a:gd name="connsiteY235" fmla="*/ 384546 h 480448"/>
              <a:gd name="connsiteX236" fmla="*/ 839341 w 12133526"/>
              <a:gd name="connsiteY236" fmla="*/ 330244 h 480448"/>
              <a:gd name="connsiteX237" fmla="*/ 804389 w 12133526"/>
              <a:gd name="connsiteY237" fmla="*/ 399394 h 480448"/>
              <a:gd name="connsiteX238" fmla="*/ 4549427 w 12133526"/>
              <a:gd name="connsiteY238" fmla="*/ 399585 h 480448"/>
              <a:gd name="connsiteX239" fmla="*/ 4556814 w 12133526"/>
              <a:gd name="connsiteY239" fmla="*/ 328566 h 480448"/>
              <a:gd name="connsiteX240" fmla="*/ 4592925 w 12133526"/>
              <a:gd name="connsiteY240" fmla="*/ 386024 h 480448"/>
              <a:gd name="connsiteX241" fmla="*/ 4549427 w 12133526"/>
              <a:gd name="connsiteY241" fmla="*/ 399585 h 480448"/>
              <a:gd name="connsiteX242" fmla="*/ 6191319 w 12133526"/>
              <a:gd name="connsiteY242" fmla="*/ 400764 h 480448"/>
              <a:gd name="connsiteX243" fmla="*/ 6201107 w 12133526"/>
              <a:gd name="connsiteY243" fmla="*/ 325689 h 480448"/>
              <a:gd name="connsiteX244" fmla="*/ 6191319 w 12133526"/>
              <a:gd name="connsiteY244" fmla="*/ 400764 h 480448"/>
              <a:gd name="connsiteX245" fmla="*/ 6841675 w 12133526"/>
              <a:gd name="connsiteY245" fmla="*/ 402299 h 480448"/>
              <a:gd name="connsiteX246" fmla="*/ 6838397 w 12133526"/>
              <a:gd name="connsiteY246" fmla="*/ 332937 h 480448"/>
              <a:gd name="connsiteX247" fmla="*/ 6841675 w 12133526"/>
              <a:gd name="connsiteY247" fmla="*/ 402299 h 480448"/>
              <a:gd name="connsiteX248" fmla="*/ 6014079 w 12133526"/>
              <a:gd name="connsiteY248" fmla="*/ 402604 h 480448"/>
              <a:gd name="connsiteX249" fmla="*/ 6018699 w 12133526"/>
              <a:gd name="connsiteY249" fmla="*/ 333241 h 480448"/>
              <a:gd name="connsiteX250" fmla="*/ 6058123 w 12133526"/>
              <a:gd name="connsiteY250" fmla="*/ 390386 h 480448"/>
              <a:gd name="connsiteX251" fmla="*/ 6014079 w 12133526"/>
              <a:gd name="connsiteY251" fmla="*/ 402604 h 480448"/>
              <a:gd name="connsiteX252" fmla="*/ 5442430 w 12133526"/>
              <a:gd name="connsiteY252" fmla="*/ 403993 h 480448"/>
              <a:gd name="connsiteX253" fmla="*/ 5425844 w 12133526"/>
              <a:gd name="connsiteY253" fmla="*/ 336726 h 480448"/>
              <a:gd name="connsiteX254" fmla="*/ 5468468 w 12133526"/>
              <a:gd name="connsiteY254" fmla="*/ 397506 h 480448"/>
              <a:gd name="connsiteX255" fmla="*/ 5442430 w 12133526"/>
              <a:gd name="connsiteY255" fmla="*/ 403993 h 480448"/>
              <a:gd name="connsiteX256" fmla="*/ 7062524 w 12133526"/>
              <a:gd name="connsiteY256" fmla="*/ 405164 h 480448"/>
              <a:gd name="connsiteX257" fmla="*/ 7065288 w 12133526"/>
              <a:gd name="connsiteY257" fmla="*/ 338755 h 480448"/>
              <a:gd name="connsiteX258" fmla="*/ 7107885 w 12133526"/>
              <a:gd name="connsiteY258" fmla="*/ 399299 h 480448"/>
              <a:gd name="connsiteX259" fmla="*/ 7062524 w 12133526"/>
              <a:gd name="connsiteY259" fmla="*/ 405164 h 480448"/>
              <a:gd name="connsiteX260" fmla="*/ 5831794 w 12133526"/>
              <a:gd name="connsiteY260" fmla="*/ 405563 h 480448"/>
              <a:gd name="connsiteX261" fmla="*/ 5828495 w 12133526"/>
              <a:gd name="connsiteY261" fmla="*/ 323960 h 480448"/>
              <a:gd name="connsiteX262" fmla="*/ 5831794 w 12133526"/>
              <a:gd name="connsiteY262" fmla="*/ 405563 h 480448"/>
              <a:gd name="connsiteX263" fmla="*/ 9977226 w 12133526"/>
              <a:gd name="connsiteY263" fmla="*/ 407090 h 480448"/>
              <a:gd name="connsiteX264" fmla="*/ 9988291 w 12133526"/>
              <a:gd name="connsiteY264" fmla="*/ 349549 h 480448"/>
              <a:gd name="connsiteX265" fmla="*/ 10024358 w 12133526"/>
              <a:gd name="connsiteY265" fmla="*/ 398044 h 480448"/>
              <a:gd name="connsiteX266" fmla="*/ 9977226 w 12133526"/>
              <a:gd name="connsiteY266" fmla="*/ 407090 h 480448"/>
              <a:gd name="connsiteX267" fmla="*/ 10751103 w 12133526"/>
              <a:gd name="connsiteY267" fmla="*/ 408346 h 480448"/>
              <a:gd name="connsiteX268" fmla="*/ 10712963 w 12133526"/>
              <a:gd name="connsiteY268" fmla="*/ 403843 h 480448"/>
              <a:gd name="connsiteX269" fmla="*/ 10758957 w 12133526"/>
              <a:gd name="connsiteY269" fmla="*/ 340805 h 480448"/>
              <a:gd name="connsiteX270" fmla="*/ 10751103 w 12133526"/>
              <a:gd name="connsiteY270" fmla="*/ 408346 h 480448"/>
              <a:gd name="connsiteX271" fmla="*/ 6622211 w 12133526"/>
              <a:gd name="connsiteY271" fmla="*/ 408827 h 480448"/>
              <a:gd name="connsiteX272" fmla="*/ 6635300 w 12133526"/>
              <a:gd name="connsiteY272" fmla="*/ 329673 h 480448"/>
              <a:gd name="connsiteX273" fmla="*/ 6622211 w 12133526"/>
              <a:gd name="connsiteY273" fmla="*/ 408827 h 480448"/>
              <a:gd name="connsiteX274" fmla="*/ 2546164 w 12133526"/>
              <a:gd name="connsiteY274" fmla="*/ 410169 h 480448"/>
              <a:gd name="connsiteX275" fmla="*/ 2526432 w 12133526"/>
              <a:gd name="connsiteY275" fmla="*/ 331830 h 480448"/>
              <a:gd name="connsiteX276" fmla="*/ 2546164 w 12133526"/>
              <a:gd name="connsiteY276" fmla="*/ 410169 h 480448"/>
              <a:gd name="connsiteX277" fmla="*/ 9771983 w 12133526"/>
              <a:gd name="connsiteY277" fmla="*/ 415879 h 480448"/>
              <a:gd name="connsiteX278" fmla="*/ 9752217 w 12133526"/>
              <a:gd name="connsiteY278" fmla="*/ 340804 h 480448"/>
              <a:gd name="connsiteX279" fmla="*/ 9771983 w 12133526"/>
              <a:gd name="connsiteY279" fmla="*/ 415879 h 480448"/>
              <a:gd name="connsiteX280" fmla="*/ 5209174 w 12133526"/>
              <a:gd name="connsiteY280" fmla="*/ 419054 h 480448"/>
              <a:gd name="connsiteX281" fmla="*/ 5192814 w 12133526"/>
              <a:gd name="connsiteY281" fmla="*/ 352563 h 480448"/>
              <a:gd name="connsiteX282" fmla="*/ 5209174 w 12133526"/>
              <a:gd name="connsiteY282" fmla="*/ 419054 h 480448"/>
              <a:gd name="connsiteX283" fmla="*/ 10521232 w 12133526"/>
              <a:gd name="connsiteY283" fmla="*/ 429497 h 480448"/>
              <a:gd name="connsiteX284" fmla="*/ 10525843 w 12133526"/>
              <a:gd name="connsiteY284" fmla="*/ 364469 h 480448"/>
              <a:gd name="connsiteX285" fmla="*/ 10568467 w 12133526"/>
              <a:gd name="connsiteY285" fmla="*/ 424916 h 480448"/>
              <a:gd name="connsiteX286" fmla="*/ 10521232 w 12133526"/>
              <a:gd name="connsiteY286" fmla="*/ 429497 h 480448"/>
              <a:gd name="connsiteX287" fmla="*/ 7967235 w 12133526"/>
              <a:gd name="connsiteY287" fmla="*/ 431486 h 480448"/>
              <a:gd name="connsiteX288" fmla="*/ 7921805 w 12133526"/>
              <a:gd name="connsiteY288" fmla="*/ 428180 h 480448"/>
              <a:gd name="connsiteX289" fmla="*/ 7961228 w 12133526"/>
              <a:gd name="connsiteY289" fmla="*/ 367733 h 480448"/>
              <a:gd name="connsiteX290" fmla="*/ 7967235 w 12133526"/>
              <a:gd name="connsiteY290" fmla="*/ 431486 h 480448"/>
              <a:gd name="connsiteX291" fmla="*/ 11450000 w 12133526"/>
              <a:gd name="connsiteY291" fmla="*/ 433226 h 480448"/>
              <a:gd name="connsiteX292" fmla="*/ 11435151 w 12133526"/>
              <a:gd name="connsiteY292" fmla="*/ 425288 h 480448"/>
              <a:gd name="connsiteX293" fmla="*/ 11454847 w 12133526"/>
              <a:gd name="connsiteY293" fmla="*/ 361782 h 480448"/>
              <a:gd name="connsiteX294" fmla="*/ 11450000 w 12133526"/>
              <a:gd name="connsiteY294" fmla="*/ 433226 h 480448"/>
              <a:gd name="connsiteX295" fmla="*/ 8695645 w 12133526"/>
              <a:gd name="connsiteY295" fmla="*/ 433348 h 480448"/>
              <a:gd name="connsiteX296" fmla="*/ 8696106 w 12133526"/>
              <a:gd name="connsiteY296" fmla="*/ 358758 h 480448"/>
              <a:gd name="connsiteX297" fmla="*/ 8742067 w 12133526"/>
              <a:gd name="connsiteY297" fmla="*/ 422408 h 480448"/>
              <a:gd name="connsiteX298" fmla="*/ 8695645 w 12133526"/>
              <a:gd name="connsiteY298" fmla="*/ 433348 h 480448"/>
              <a:gd name="connsiteX299" fmla="*/ 10283475 w 12133526"/>
              <a:gd name="connsiteY299" fmla="*/ 433832 h 480448"/>
              <a:gd name="connsiteX300" fmla="*/ 10283475 w 12133526"/>
              <a:gd name="connsiteY300" fmla="*/ 364470 h 480448"/>
              <a:gd name="connsiteX301" fmla="*/ 10283475 w 12133526"/>
              <a:gd name="connsiteY301" fmla="*/ 433832 h 480448"/>
              <a:gd name="connsiteX302" fmla="*/ 8974129 w 12133526"/>
              <a:gd name="connsiteY302" fmla="*/ 434033 h 480448"/>
              <a:gd name="connsiteX303" fmla="*/ 8928999 w 12133526"/>
              <a:gd name="connsiteY303" fmla="*/ 430228 h 480448"/>
              <a:gd name="connsiteX304" fmla="*/ 8968162 w 12133526"/>
              <a:gd name="connsiteY304" fmla="*/ 372384 h 480448"/>
              <a:gd name="connsiteX305" fmla="*/ 8974129 w 12133526"/>
              <a:gd name="connsiteY305" fmla="*/ 434033 h 480448"/>
              <a:gd name="connsiteX306" fmla="*/ 8469099 w 12133526"/>
              <a:gd name="connsiteY306" fmla="*/ 435067 h 480448"/>
              <a:gd name="connsiteX307" fmla="*/ 8443288 w 12133526"/>
              <a:gd name="connsiteY307" fmla="*/ 364388 h 480448"/>
              <a:gd name="connsiteX308" fmla="*/ 8499243 w 12133526"/>
              <a:gd name="connsiteY308" fmla="*/ 397825 h 480448"/>
              <a:gd name="connsiteX309" fmla="*/ 8469099 w 12133526"/>
              <a:gd name="connsiteY309" fmla="*/ 435067 h 480448"/>
              <a:gd name="connsiteX310" fmla="*/ 11001555 w 12133526"/>
              <a:gd name="connsiteY310" fmla="*/ 437931 h 480448"/>
              <a:gd name="connsiteX311" fmla="*/ 11002016 w 12133526"/>
              <a:gd name="connsiteY311" fmla="*/ 376481 h 480448"/>
              <a:gd name="connsiteX312" fmla="*/ 11041410 w 12133526"/>
              <a:gd name="connsiteY312" fmla="*/ 422000 h 480448"/>
              <a:gd name="connsiteX313" fmla="*/ 11001555 w 12133526"/>
              <a:gd name="connsiteY313" fmla="*/ 437931 h 480448"/>
              <a:gd name="connsiteX314" fmla="*/ 7281215 w 12133526"/>
              <a:gd name="connsiteY314" fmla="*/ 441469 h 480448"/>
              <a:gd name="connsiteX315" fmla="*/ 7277938 w 12133526"/>
              <a:gd name="connsiteY315" fmla="*/ 372107 h 480448"/>
              <a:gd name="connsiteX316" fmla="*/ 7281215 w 12133526"/>
              <a:gd name="connsiteY316" fmla="*/ 441469 h 480448"/>
              <a:gd name="connsiteX317" fmla="*/ 9462364 w 12133526"/>
              <a:gd name="connsiteY317" fmla="*/ 442995 h 480448"/>
              <a:gd name="connsiteX318" fmla="*/ 9473430 w 12133526"/>
              <a:gd name="connsiteY318" fmla="*/ 385454 h 480448"/>
              <a:gd name="connsiteX319" fmla="*/ 9509497 w 12133526"/>
              <a:gd name="connsiteY319" fmla="*/ 433949 h 480448"/>
              <a:gd name="connsiteX320" fmla="*/ 9462364 w 12133526"/>
              <a:gd name="connsiteY320" fmla="*/ 442995 h 480448"/>
              <a:gd name="connsiteX321" fmla="*/ 8206973 w 12133526"/>
              <a:gd name="connsiteY321" fmla="*/ 443623 h 480448"/>
              <a:gd name="connsiteX322" fmla="*/ 8200411 w 12133526"/>
              <a:gd name="connsiteY322" fmla="*/ 365043 h 480448"/>
              <a:gd name="connsiteX323" fmla="*/ 8206973 w 12133526"/>
              <a:gd name="connsiteY323" fmla="*/ 443623 h 480448"/>
              <a:gd name="connsiteX324" fmla="*/ 11658202 w 12133526"/>
              <a:gd name="connsiteY324" fmla="*/ 449337 h 480448"/>
              <a:gd name="connsiteX325" fmla="*/ 11668050 w 12133526"/>
              <a:gd name="connsiteY325" fmla="*/ 370998 h 480448"/>
              <a:gd name="connsiteX326" fmla="*/ 11658202 w 12133526"/>
              <a:gd name="connsiteY326" fmla="*/ 449337 h 480448"/>
              <a:gd name="connsiteX327" fmla="*/ 7707064 w 12133526"/>
              <a:gd name="connsiteY327" fmla="*/ 458701 h 480448"/>
              <a:gd name="connsiteX328" fmla="*/ 7703769 w 12133526"/>
              <a:gd name="connsiteY328" fmla="*/ 386075 h 480448"/>
              <a:gd name="connsiteX329" fmla="*/ 7707064 w 12133526"/>
              <a:gd name="connsiteY329" fmla="*/ 458701 h 480448"/>
              <a:gd name="connsiteX330" fmla="*/ 7492405 w 12133526"/>
              <a:gd name="connsiteY330" fmla="*/ 459779 h 480448"/>
              <a:gd name="connsiteX331" fmla="*/ 7458680 w 12133526"/>
              <a:gd name="connsiteY331" fmla="*/ 444931 h 480448"/>
              <a:gd name="connsiteX332" fmla="*/ 7527358 w 12133526"/>
              <a:gd name="connsiteY332" fmla="*/ 390629 h 480448"/>
              <a:gd name="connsiteX333" fmla="*/ 7492405 w 12133526"/>
              <a:gd name="connsiteY333" fmla="*/ 459779 h 480448"/>
              <a:gd name="connsiteX334" fmla="*/ 11237440 w 12133526"/>
              <a:gd name="connsiteY334" fmla="*/ 459970 h 480448"/>
              <a:gd name="connsiteX335" fmla="*/ 11244826 w 12133526"/>
              <a:gd name="connsiteY335" fmla="*/ 388951 h 480448"/>
              <a:gd name="connsiteX336" fmla="*/ 11280938 w 12133526"/>
              <a:gd name="connsiteY336" fmla="*/ 446409 h 480448"/>
              <a:gd name="connsiteX337" fmla="*/ 11237440 w 12133526"/>
              <a:gd name="connsiteY337" fmla="*/ 459970 h 480448"/>
              <a:gd name="connsiteX338" fmla="*/ 12107131 w 12133526"/>
              <a:gd name="connsiteY338" fmla="*/ 466825 h 480448"/>
              <a:gd name="connsiteX339" fmla="*/ 12090545 w 12133526"/>
              <a:gd name="connsiteY339" fmla="*/ 399558 h 480448"/>
              <a:gd name="connsiteX340" fmla="*/ 12133169 w 12133526"/>
              <a:gd name="connsiteY340" fmla="*/ 460338 h 480448"/>
              <a:gd name="connsiteX341" fmla="*/ 12107131 w 12133526"/>
              <a:gd name="connsiteY341" fmla="*/ 466825 h 480448"/>
              <a:gd name="connsiteX342" fmla="*/ 9234175 w 12133526"/>
              <a:gd name="connsiteY342" fmla="*/ 470554 h 480448"/>
              <a:gd name="connsiteX343" fmla="*/ 9214442 w 12133526"/>
              <a:gd name="connsiteY343" fmla="*/ 392215 h 480448"/>
              <a:gd name="connsiteX344" fmla="*/ 9234175 w 12133526"/>
              <a:gd name="connsiteY344" fmla="*/ 470554 h 480448"/>
              <a:gd name="connsiteX345" fmla="*/ 11897186 w 12133526"/>
              <a:gd name="connsiteY345" fmla="*/ 479439 h 480448"/>
              <a:gd name="connsiteX346" fmla="*/ 11880826 w 12133526"/>
              <a:gd name="connsiteY346" fmla="*/ 412948 h 480448"/>
              <a:gd name="connsiteX347" fmla="*/ 11897186 w 12133526"/>
              <a:gd name="connsiteY347" fmla="*/ 479439 h 48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2133526" h="480448">
                <a:moveTo>
                  <a:pt x="5701636" y="75891"/>
                </a:moveTo>
                <a:cubicBezTo>
                  <a:pt x="5662139" y="75891"/>
                  <a:pt x="5632515" y="45761"/>
                  <a:pt x="5652264" y="15630"/>
                </a:cubicBezTo>
                <a:cubicBezTo>
                  <a:pt x="5714802" y="-2448"/>
                  <a:pt x="5770757" y="48774"/>
                  <a:pt x="5701636" y="75891"/>
                </a:cubicBezTo>
                <a:close/>
                <a:moveTo>
                  <a:pt x="5426037" y="75974"/>
                </a:moveTo>
                <a:cubicBezTo>
                  <a:pt x="5379956" y="54702"/>
                  <a:pt x="5406288" y="3039"/>
                  <a:pt x="5452369" y="0"/>
                </a:cubicBezTo>
                <a:cubicBezTo>
                  <a:pt x="5518198" y="21273"/>
                  <a:pt x="5472118" y="88130"/>
                  <a:pt x="5426037" y="75974"/>
                </a:cubicBezTo>
                <a:close/>
                <a:moveTo>
                  <a:pt x="1768640" y="82254"/>
                </a:moveTo>
                <a:cubicBezTo>
                  <a:pt x="1686435" y="82254"/>
                  <a:pt x="1702876" y="15908"/>
                  <a:pt x="1771928" y="12892"/>
                </a:cubicBezTo>
                <a:cubicBezTo>
                  <a:pt x="1811386" y="12892"/>
                  <a:pt x="1808098" y="73207"/>
                  <a:pt x="1768640" y="82254"/>
                </a:cubicBezTo>
                <a:close/>
                <a:moveTo>
                  <a:pt x="3455386" y="84112"/>
                </a:moveTo>
                <a:cubicBezTo>
                  <a:pt x="3397558" y="90967"/>
                  <a:pt x="3364206" y="43436"/>
                  <a:pt x="3438799" y="16845"/>
                </a:cubicBezTo>
                <a:cubicBezTo>
                  <a:pt x="3465030" y="16845"/>
                  <a:pt x="3484703" y="47235"/>
                  <a:pt x="3481424" y="77625"/>
                </a:cubicBezTo>
                <a:cubicBezTo>
                  <a:pt x="3472407" y="81044"/>
                  <a:pt x="3463647" y="83133"/>
                  <a:pt x="3455386" y="84112"/>
                </a:cubicBezTo>
                <a:close/>
                <a:moveTo>
                  <a:pt x="5930913" y="84866"/>
                </a:moveTo>
                <a:cubicBezTo>
                  <a:pt x="5894819" y="63684"/>
                  <a:pt x="5911225" y="21318"/>
                  <a:pt x="5947319" y="12240"/>
                </a:cubicBezTo>
                <a:cubicBezTo>
                  <a:pt x="6016225" y="30397"/>
                  <a:pt x="5993257" y="72762"/>
                  <a:pt x="5930913" y="84866"/>
                </a:cubicBezTo>
                <a:close/>
                <a:moveTo>
                  <a:pt x="477150" y="85882"/>
                </a:moveTo>
                <a:cubicBezTo>
                  <a:pt x="469817" y="86479"/>
                  <a:pt x="461261" y="85817"/>
                  <a:pt x="451425" y="83547"/>
                </a:cubicBezTo>
                <a:cubicBezTo>
                  <a:pt x="398964" y="29057"/>
                  <a:pt x="441589" y="19976"/>
                  <a:pt x="471098" y="7867"/>
                </a:cubicBezTo>
                <a:cubicBezTo>
                  <a:pt x="519871" y="15813"/>
                  <a:pt x="528478" y="81702"/>
                  <a:pt x="477150" y="85882"/>
                </a:cubicBezTo>
                <a:close/>
                <a:moveTo>
                  <a:pt x="952416" y="88128"/>
                </a:moveTo>
                <a:cubicBezTo>
                  <a:pt x="886521" y="64024"/>
                  <a:pt x="896405" y="18828"/>
                  <a:pt x="965595" y="9789"/>
                </a:cubicBezTo>
                <a:cubicBezTo>
                  <a:pt x="1015016" y="18828"/>
                  <a:pt x="1005132" y="88128"/>
                  <a:pt x="952416" y="88128"/>
                </a:cubicBezTo>
                <a:close/>
                <a:moveTo>
                  <a:pt x="44128" y="89315"/>
                </a:moveTo>
                <a:cubicBezTo>
                  <a:pt x="-21312" y="68223"/>
                  <a:pt x="-11496" y="23028"/>
                  <a:pt x="57216" y="13989"/>
                </a:cubicBezTo>
                <a:cubicBezTo>
                  <a:pt x="106296" y="20015"/>
                  <a:pt x="96480" y="92328"/>
                  <a:pt x="44128" y="89315"/>
                </a:cubicBezTo>
                <a:close/>
                <a:moveTo>
                  <a:pt x="665958" y="92327"/>
                </a:moveTo>
                <a:cubicBezTo>
                  <a:pt x="633076" y="71217"/>
                  <a:pt x="646229" y="32012"/>
                  <a:pt x="685687" y="22965"/>
                </a:cubicBezTo>
                <a:cubicBezTo>
                  <a:pt x="758027" y="47091"/>
                  <a:pt x="735010" y="77248"/>
                  <a:pt x="665958" y="92327"/>
                </a:cubicBezTo>
                <a:close/>
                <a:moveTo>
                  <a:pt x="212501" y="92328"/>
                </a:moveTo>
                <a:cubicBezTo>
                  <a:pt x="176509" y="71218"/>
                  <a:pt x="189597" y="28997"/>
                  <a:pt x="228861" y="22966"/>
                </a:cubicBezTo>
                <a:cubicBezTo>
                  <a:pt x="304117" y="44076"/>
                  <a:pt x="277941" y="74233"/>
                  <a:pt x="212501" y="92328"/>
                </a:cubicBezTo>
                <a:close/>
                <a:moveTo>
                  <a:pt x="1509764" y="97110"/>
                </a:moveTo>
                <a:cubicBezTo>
                  <a:pt x="1444139" y="97110"/>
                  <a:pt x="1437577" y="15507"/>
                  <a:pt x="1503202" y="18530"/>
                </a:cubicBezTo>
                <a:cubicBezTo>
                  <a:pt x="1539296" y="18530"/>
                  <a:pt x="1558983" y="88043"/>
                  <a:pt x="1509764" y="97110"/>
                </a:cubicBezTo>
                <a:close/>
                <a:moveTo>
                  <a:pt x="3769734" y="98446"/>
                </a:moveTo>
                <a:cubicBezTo>
                  <a:pt x="3733821" y="80381"/>
                  <a:pt x="3720762" y="38229"/>
                  <a:pt x="3759940" y="20164"/>
                </a:cubicBezTo>
                <a:cubicBezTo>
                  <a:pt x="3831765" y="11131"/>
                  <a:pt x="3844825" y="89414"/>
                  <a:pt x="3769734" y="98446"/>
                </a:cubicBezTo>
                <a:close/>
                <a:moveTo>
                  <a:pt x="4347466" y="99860"/>
                </a:moveTo>
                <a:cubicBezTo>
                  <a:pt x="4341853" y="99258"/>
                  <a:pt x="4336068" y="97084"/>
                  <a:pt x="4330333" y="92926"/>
                </a:cubicBezTo>
                <a:cubicBezTo>
                  <a:pt x="4284459" y="108047"/>
                  <a:pt x="4297566" y="38493"/>
                  <a:pt x="4363101" y="23372"/>
                </a:cubicBezTo>
                <a:cubicBezTo>
                  <a:pt x="4417577" y="31311"/>
                  <a:pt x="4386755" y="104078"/>
                  <a:pt x="4347466" y="99860"/>
                </a:cubicBezTo>
                <a:close/>
                <a:moveTo>
                  <a:pt x="3150138" y="101710"/>
                </a:moveTo>
                <a:cubicBezTo>
                  <a:pt x="3100920" y="98671"/>
                  <a:pt x="3077951" y="56126"/>
                  <a:pt x="3137013" y="25736"/>
                </a:cubicBezTo>
                <a:cubicBezTo>
                  <a:pt x="3192795" y="13580"/>
                  <a:pt x="3199357" y="98671"/>
                  <a:pt x="3150138" y="101710"/>
                </a:cubicBezTo>
                <a:close/>
                <a:moveTo>
                  <a:pt x="4063897" y="102932"/>
                </a:moveTo>
                <a:cubicBezTo>
                  <a:pt x="4027930" y="99917"/>
                  <a:pt x="4021391" y="39602"/>
                  <a:pt x="4063897" y="33570"/>
                </a:cubicBezTo>
                <a:cubicBezTo>
                  <a:pt x="4109672" y="33570"/>
                  <a:pt x="4116212" y="99917"/>
                  <a:pt x="4063897" y="102932"/>
                </a:cubicBezTo>
                <a:close/>
                <a:moveTo>
                  <a:pt x="2368751" y="103089"/>
                </a:moveTo>
                <a:cubicBezTo>
                  <a:pt x="2357099" y="104930"/>
                  <a:pt x="2343752" y="103797"/>
                  <a:pt x="2330611" y="98508"/>
                </a:cubicBezTo>
                <a:cubicBezTo>
                  <a:pt x="2304329" y="59218"/>
                  <a:pt x="2330611" y="38061"/>
                  <a:pt x="2376605" y="38061"/>
                </a:cubicBezTo>
                <a:cubicBezTo>
                  <a:pt x="2423421" y="65262"/>
                  <a:pt x="2403709" y="97563"/>
                  <a:pt x="2368751" y="103089"/>
                </a:cubicBezTo>
                <a:close/>
                <a:moveTo>
                  <a:pt x="6207442" y="104163"/>
                </a:moveTo>
                <a:cubicBezTo>
                  <a:pt x="6195327" y="106477"/>
                  <a:pt x="6180339" y="105721"/>
                  <a:pt x="6163912" y="100432"/>
                </a:cubicBezTo>
                <a:cubicBezTo>
                  <a:pt x="6137630" y="64164"/>
                  <a:pt x="6160626" y="46030"/>
                  <a:pt x="6200050" y="39985"/>
                </a:cubicBezTo>
                <a:cubicBezTo>
                  <a:pt x="6254257" y="62653"/>
                  <a:pt x="6243785" y="97221"/>
                  <a:pt x="6207442" y="104163"/>
                </a:cubicBezTo>
                <a:close/>
                <a:moveTo>
                  <a:pt x="4619077" y="105863"/>
                </a:moveTo>
                <a:cubicBezTo>
                  <a:pt x="4590859" y="103593"/>
                  <a:pt x="4559420" y="69626"/>
                  <a:pt x="4592405" y="35659"/>
                </a:cubicBezTo>
                <a:cubicBezTo>
                  <a:pt x="4658376" y="38679"/>
                  <a:pt x="4648480" y="23582"/>
                  <a:pt x="4651779" y="68871"/>
                </a:cubicBezTo>
                <a:cubicBezTo>
                  <a:pt x="4651779" y="97177"/>
                  <a:pt x="4636008" y="107226"/>
                  <a:pt x="4619077" y="105863"/>
                </a:cubicBezTo>
                <a:close/>
                <a:moveTo>
                  <a:pt x="2906790" y="105864"/>
                </a:moveTo>
                <a:cubicBezTo>
                  <a:pt x="2865191" y="101895"/>
                  <a:pt x="2838273" y="53699"/>
                  <a:pt x="2914131" y="37822"/>
                </a:cubicBezTo>
                <a:cubicBezTo>
                  <a:pt x="2940232" y="34798"/>
                  <a:pt x="2956546" y="71087"/>
                  <a:pt x="2950021" y="92256"/>
                </a:cubicBezTo>
                <a:cubicBezTo>
                  <a:pt x="2936155" y="103596"/>
                  <a:pt x="2920657" y="107187"/>
                  <a:pt x="2906790" y="105864"/>
                </a:cubicBezTo>
                <a:close/>
                <a:moveTo>
                  <a:pt x="4898717" y="107298"/>
                </a:moveTo>
                <a:cubicBezTo>
                  <a:pt x="4816747" y="101246"/>
                  <a:pt x="4836420" y="46777"/>
                  <a:pt x="4895439" y="34672"/>
                </a:cubicBezTo>
                <a:cubicBezTo>
                  <a:pt x="4947900" y="34672"/>
                  <a:pt x="4941342" y="95194"/>
                  <a:pt x="4898717" y="107298"/>
                </a:cubicBezTo>
                <a:close/>
                <a:moveTo>
                  <a:pt x="2028810" y="107864"/>
                </a:moveTo>
                <a:cubicBezTo>
                  <a:pt x="1986615" y="102891"/>
                  <a:pt x="1971215" y="69361"/>
                  <a:pt x="2035279" y="44356"/>
                </a:cubicBezTo>
                <a:cubicBezTo>
                  <a:pt x="2061561" y="41325"/>
                  <a:pt x="2084558" y="77696"/>
                  <a:pt x="2077987" y="101944"/>
                </a:cubicBezTo>
                <a:cubicBezTo>
                  <a:pt x="2059918" y="108006"/>
                  <a:pt x="2042876" y="109521"/>
                  <a:pt x="2028810" y="107864"/>
                </a:cubicBezTo>
                <a:close/>
                <a:moveTo>
                  <a:pt x="2651367" y="109816"/>
                </a:moveTo>
                <a:cubicBezTo>
                  <a:pt x="2610226" y="108678"/>
                  <a:pt x="2575968" y="61453"/>
                  <a:pt x="2651826" y="50073"/>
                </a:cubicBezTo>
                <a:cubicBezTo>
                  <a:pt x="2681190" y="47038"/>
                  <a:pt x="2694241" y="71315"/>
                  <a:pt x="2690978" y="92557"/>
                </a:cubicBezTo>
                <a:cubicBezTo>
                  <a:pt x="2679558" y="105454"/>
                  <a:pt x="2665080" y="110196"/>
                  <a:pt x="2651367" y="109816"/>
                </a:cubicBezTo>
                <a:close/>
                <a:moveTo>
                  <a:pt x="1198481" y="110162"/>
                </a:moveTo>
                <a:cubicBezTo>
                  <a:pt x="1185932" y="110209"/>
                  <a:pt x="1173589" y="105837"/>
                  <a:pt x="1164538" y="95192"/>
                </a:cubicBezTo>
                <a:cubicBezTo>
                  <a:pt x="1151372" y="55652"/>
                  <a:pt x="1200744" y="37402"/>
                  <a:pt x="1233659" y="40444"/>
                </a:cubicBezTo>
                <a:cubicBezTo>
                  <a:pt x="1275625" y="70099"/>
                  <a:pt x="1236127" y="110019"/>
                  <a:pt x="1198481" y="110162"/>
                </a:cubicBezTo>
                <a:close/>
                <a:moveTo>
                  <a:pt x="6449776" y="110385"/>
                </a:moveTo>
                <a:cubicBezTo>
                  <a:pt x="6392643" y="116242"/>
                  <a:pt x="6361838" y="49920"/>
                  <a:pt x="6436343" y="36721"/>
                </a:cubicBezTo>
                <a:cubicBezTo>
                  <a:pt x="6446168" y="36721"/>
                  <a:pt x="6501841" y="84990"/>
                  <a:pt x="6475642" y="103091"/>
                </a:cubicBezTo>
                <a:cubicBezTo>
                  <a:pt x="6466636" y="107239"/>
                  <a:pt x="6457937" y="109549"/>
                  <a:pt x="6449776" y="110385"/>
                </a:cubicBezTo>
                <a:close/>
                <a:moveTo>
                  <a:pt x="5171754" y="119091"/>
                </a:moveTo>
                <a:cubicBezTo>
                  <a:pt x="5164407" y="119842"/>
                  <a:pt x="5155835" y="119275"/>
                  <a:pt x="5145979" y="117004"/>
                </a:cubicBezTo>
                <a:cubicBezTo>
                  <a:pt x="5090129" y="62515"/>
                  <a:pt x="5145979" y="53433"/>
                  <a:pt x="5165690" y="41324"/>
                </a:cubicBezTo>
                <a:cubicBezTo>
                  <a:pt x="5214559" y="43973"/>
                  <a:pt x="5223183" y="113835"/>
                  <a:pt x="5171754" y="119091"/>
                </a:cubicBezTo>
                <a:close/>
                <a:moveTo>
                  <a:pt x="6688686" y="133264"/>
                </a:moveTo>
                <a:cubicBezTo>
                  <a:pt x="6623248" y="112173"/>
                  <a:pt x="6633063" y="66977"/>
                  <a:pt x="6701775" y="57938"/>
                </a:cubicBezTo>
                <a:cubicBezTo>
                  <a:pt x="6750854" y="63964"/>
                  <a:pt x="6741038" y="136277"/>
                  <a:pt x="6688686" y="133264"/>
                </a:cubicBezTo>
                <a:close/>
                <a:moveTo>
                  <a:pt x="8456653" y="142639"/>
                </a:moveTo>
                <a:cubicBezTo>
                  <a:pt x="8374449" y="142639"/>
                  <a:pt x="8390890" y="76293"/>
                  <a:pt x="8459942" y="73277"/>
                </a:cubicBezTo>
                <a:cubicBezTo>
                  <a:pt x="8499400" y="73277"/>
                  <a:pt x="8496111" y="133592"/>
                  <a:pt x="8456653" y="142639"/>
                </a:cubicBezTo>
                <a:close/>
                <a:moveTo>
                  <a:pt x="7165164" y="146268"/>
                </a:moveTo>
                <a:cubicBezTo>
                  <a:pt x="7157831" y="146865"/>
                  <a:pt x="7149275" y="146203"/>
                  <a:pt x="7139439" y="143932"/>
                </a:cubicBezTo>
                <a:cubicBezTo>
                  <a:pt x="7086979" y="89443"/>
                  <a:pt x="7129603" y="80361"/>
                  <a:pt x="7159112" y="68252"/>
                </a:cubicBezTo>
                <a:cubicBezTo>
                  <a:pt x="7207887" y="76199"/>
                  <a:pt x="7216493" y="142087"/>
                  <a:pt x="7165164" y="146268"/>
                </a:cubicBezTo>
                <a:close/>
                <a:moveTo>
                  <a:pt x="7640433" y="148513"/>
                </a:moveTo>
                <a:cubicBezTo>
                  <a:pt x="7574538" y="124409"/>
                  <a:pt x="7584423" y="79213"/>
                  <a:pt x="7653612" y="70174"/>
                </a:cubicBezTo>
                <a:cubicBezTo>
                  <a:pt x="7703034" y="79213"/>
                  <a:pt x="7693150" y="148513"/>
                  <a:pt x="7640433" y="148513"/>
                </a:cubicBezTo>
                <a:close/>
                <a:moveTo>
                  <a:pt x="7353976" y="152712"/>
                </a:moveTo>
                <a:cubicBezTo>
                  <a:pt x="7321094" y="131602"/>
                  <a:pt x="7334247" y="92397"/>
                  <a:pt x="7373704" y="83350"/>
                </a:cubicBezTo>
                <a:cubicBezTo>
                  <a:pt x="7446044" y="107476"/>
                  <a:pt x="7423025" y="137634"/>
                  <a:pt x="7353976" y="152712"/>
                </a:cubicBezTo>
                <a:close/>
                <a:moveTo>
                  <a:pt x="6869260" y="154228"/>
                </a:moveTo>
                <a:cubicBezTo>
                  <a:pt x="6833267" y="133118"/>
                  <a:pt x="6846355" y="90898"/>
                  <a:pt x="6885619" y="84866"/>
                </a:cubicBezTo>
                <a:cubicBezTo>
                  <a:pt x="6960876" y="105976"/>
                  <a:pt x="6934700" y="136134"/>
                  <a:pt x="6869260" y="154228"/>
                </a:cubicBezTo>
                <a:close/>
                <a:moveTo>
                  <a:pt x="8197777" y="157495"/>
                </a:moveTo>
                <a:cubicBezTo>
                  <a:pt x="8132152" y="157495"/>
                  <a:pt x="8125590" y="75892"/>
                  <a:pt x="8191215" y="78915"/>
                </a:cubicBezTo>
                <a:cubicBezTo>
                  <a:pt x="8227309" y="78915"/>
                  <a:pt x="8246996" y="148428"/>
                  <a:pt x="8197777" y="157495"/>
                </a:cubicBezTo>
                <a:close/>
                <a:moveTo>
                  <a:pt x="8766382" y="158859"/>
                </a:moveTo>
                <a:cubicBezTo>
                  <a:pt x="8724186" y="153886"/>
                  <a:pt x="8708786" y="120356"/>
                  <a:pt x="8772849" y="95351"/>
                </a:cubicBezTo>
                <a:cubicBezTo>
                  <a:pt x="8799126" y="92320"/>
                  <a:pt x="8822126" y="128691"/>
                  <a:pt x="8815554" y="152939"/>
                </a:cubicBezTo>
                <a:cubicBezTo>
                  <a:pt x="8797483" y="159001"/>
                  <a:pt x="8780446" y="160516"/>
                  <a:pt x="8766382" y="158859"/>
                </a:cubicBezTo>
                <a:close/>
                <a:moveTo>
                  <a:pt x="9838147" y="162095"/>
                </a:moveTo>
                <a:cubicBezTo>
                  <a:pt x="9788929" y="159056"/>
                  <a:pt x="9765960" y="116511"/>
                  <a:pt x="9825023" y="86121"/>
                </a:cubicBezTo>
                <a:cubicBezTo>
                  <a:pt x="9880803" y="73965"/>
                  <a:pt x="9887364" y="159056"/>
                  <a:pt x="9838147" y="162095"/>
                </a:cubicBezTo>
                <a:close/>
                <a:moveTo>
                  <a:pt x="9056760" y="163474"/>
                </a:moveTo>
                <a:cubicBezTo>
                  <a:pt x="9045108" y="165315"/>
                  <a:pt x="9031762" y="164182"/>
                  <a:pt x="9018620" y="158893"/>
                </a:cubicBezTo>
                <a:cubicBezTo>
                  <a:pt x="8992337" y="119603"/>
                  <a:pt x="9018620" y="98446"/>
                  <a:pt x="9064614" y="98446"/>
                </a:cubicBezTo>
                <a:cubicBezTo>
                  <a:pt x="9111430" y="125647"/>
                  <a:pt x="9091718" y="157948"/>
                  <a:pt x="9056760" y="163474"/>
                </a:cubicBezTo>
                <a:close/>
                <a:moveTo>
                  <a:pt x="9594800" y="166249"/>
                </a:moveTo>
                <a:cubicBezTo>
                  <a:pt x="9553200" y="162280"/>
                  <a:pt x="9526283" y="114084"/>
                  <a:pt x="9602140" y="98207"/>
                </a:cubicBezTo>
                <a:cubicBezTo>
                  <a:pt x="9628243" y="95183"/>
                  <a:pt x="9644556" y="131472"/>
                  <a:pt x="9638030" y="152641"/>
                </a:cubicBezTo>
                <a:cubicBezTo>
                  <a:pt x="9624164" y="163981"/>
                  <a:pt x="9608667" y="167572"/>
                  <a:pt x="9594800" y="166249"/>
                </a:cubicBezTo>
                <a:close/>
                <a:moveTo>
                  <a:pt x="9339377" y="170201"/>
                </a:moveTo>
                <a:cubicBezTo>
                  <a:pt x="9298236" y="169063"/>
                  <a:pt x="9263977" y="121838"/>
                  <a:pt x="9339834" y="110458"/>
                </a:cubicBezTo>
                <a:cubicBezTo>
                  <a:pt x="9369199" y="107423"/>
                  <a:pt x="9382251" y="131700"/>
                  <a:pt x="9378987" y="152942"/>
                </a:cubicBezTo>
                <a:cubicBezTo>
                  <a:pt x="9367568" y="165839"/>
                  <a:pt x="9353090" y="170581"/>
                  <a:pt x="9339377" y="170201"/>
                </a:cubicBezTo>
                <a:close/>
                <a:moveTo>
                  <a:pt x="7886500" y="170547"/>
                </a:moveTo>
                <a:cubicBezTo>
                  <a:pt x="7873951" y="170594"/>
                  <a:pt x="7861608" y="166222"/>
                  <a:pt x="7852556" y="155577"/>
                </a:cubicBezTo>
                <a:cubicBezTo>
                  <a:pt x="7839390" y="116037"/>
                  <a:pt x="7888763" y="97787"/>
                  <a:pt x="7921678" y="100829"/>
                </a:cubicBezTo>
                <a:cubicBezTo>
                  <a:pt x="7963644" y="130484"/>
                  <a:pt x="7924146" y="170404"/>
                  <a:pt x="7886500" y="170547"/>
                </a:cubicBezTo>
                <a:close/>
                <a:moveTo>
                  <a:pt x="10445963" y="178146"/>
                </a:moveTo>
                <a:cubicBezTo>
                  <a:pt x="10410050" y="160081"/>
                  <a:pt x="10396990" y="117929"/>
                  <a:pt x="10436168" y="99864"/>
                </a:cubicBezTo>
                <a:cubicBezTo>
                  <a:pt x="10507994" y="90831"/>
                  <a:pt x="10521053" y="169114"/>
                  <a:pt x="10445963" y="178146"/>
                </a:cubicBezTo>
                <a:close/>
                <a:moveTo>
                  <a:pt x="10704384" y="180048"/>
                </a:moveTo>
                <a:cubicBezTo>
                  <a:pt x="10668417" y="177033"/>
                  <a:pt x="10661878" y="116718"/>
                  <a:pt x="10704384" y="110686"/>
                </a:cubicBezTo>
                <a:cubicBezTo>
                  <a:pt x="10750159" y="110686"/>
                  <a:pt x="10756699" y="177033"/>
                  <a:pt x="10704384" y="180048"/>
                </a:cubicBezTo>
                <a:close/>
                <a:moveTo>
                  <a:pt x="10143845" y="180475"/>
                </a:moveTo>
                <a:cubicBezTo>
                  <a:pt x="10086018" y="187330"/>
                  <a:pt x="10052663" y="139799"/>
                  <a:pt x="10127259" y="113208"/>
                </a:cubicBezTo>
                <a:cubicBezTo>
                  <a:pt x="10153490" y="113208"/>
                  <a:pt x="10173162" y="143598"/>
                  <a:pt x="10169883" y="173988"/>
                </a:cubicBezTo>
                <a:cubicBezTo>
                  <a:pt x="10160867" y="177407"/>
                  <a:pt x="10152106" y="179496"/>
                  <a:pt x="10143845" y="180475"/>
                </a:cubicBezTo>
                <a:close/>
                <a:moveTo>
                  <a:pt x="11029727" y="199414"/>
                </a:moveTo>
                <a:cubicBezTo>
                  <a:pt x="11024115" y="198812"/>
                  <a:pt x="11018329" y="196638"/>
                  <a:pt x="11012595" y="192480"/>
                </a:cubicBezTo>
                <a:cubicBezTo>
                  <a:pt x="10966720" y="207601"/>
                  <a:pt x="10979827" y="138047"/>
                  <a:pt x="11045363" y="122926"/>
                </a:cubicBezTo>
                <a:cubicBezTo>
                  <a:pt x="11099838" y="130865"/>
                  <a:pt x="11069017" y="203632"/>
                  <a:pt x="11029727" y="199414"/>
                </a:cubicBezTo>
                <a:close/>
                <a:moveTo>
                  <a:pt x="11563025" y="202944"/>
                </a:moveTo>
                <a:cubicBezTo>
                  <a:pt x="11481054" y="196892"/>
                  <a:pt x="11500727" y="142423"/>
                  <a:pt x="11559746" y="130318"/>
                </a:cubicBezTo>
                <a:cubicBezTo>
                  <a:pt x="11612207" y="130318"/>
                  <a:pt x="11605649" y="190840"/>
                  <a:pt x="11563025" y="202944"/>
                </a:cubicBezTo>
                <a:close/>
                <a:moveTo>
                  <a:pt x="12047820" y="212198"/>
                </a:moveTo>
                <a:cubicBezTo>
                  <a:pt x="12035552" y="212245"/>
                  <a:pt x="12023437" y="207883"/>
                  <a:pt x="12014403" y="197262"/>
                </a:cubicBezTo>
                <a:cubicBezTo>
                  <a:pt x="12001261" y="157812"/>
                  <a:pt x="12050541" y="142639"/>
                  <a:pt x="12083394" y="142639"/>
                </a:cubicBezTo>
                <a:cubicBezTo>
                  <a:pt x="12122817" y="172226"/>
                  <a:pt x="12084626" y="212056"/>
                  <a:pt x="12047820" y="212198"/>
                </a:cubicBezTo>
                <a:close/>
                <a:moveTo>
                  <a:pt x="11304928" y="226425"/>
                </a:moveTo>
                <a:cubicBezTo>
                  <a:pt x="11276710" y="224155"/>
                  <a:pt x="11245271" y="190188"/>
                  <a:pt x="11278257" y="156221"/>
                </a:cubicBezTo>
                <a:cubicBezTo>
                  <a:pt x="11344227" y="159241"/>
                  <a:pt x="11334331" y="144144"/>
                  <a:pt x="11337630" y="189433"/>
                </a:cubicBezTo>
                <a:cubicBezTo>
                  <a:pt x="11337630" y="217739"/>
                  <a:pt x="11321859" y="227788"/>
                  <a:pt x="11304928" y="226425"/>
                </a:cubicBezTo>
                <a:close/>
                <a:moveTo>
                  <a:pt x="11812221" y="227622"/>
                </a:moveTo>
                <a:cubicBezTo>
                  <a:pt x="11804874" y="228373"/>
                  <a:pt x="11796301" y="227806"/>
                  <a:pt x="11786445" y="225535"/>
                </a:cubicBezTo>
                <a:cubicBezTo>
                  <a:pt x="11730596" y="171046"/>
                  <a:pt x="11786445" y="161964"/>
                  <a:pt x="11806157" y="149855"/>
                </a:cubicBezTo>
                <a:cubicBezTo>
                  <a:pt x="11855026" y="152504"/>
                  <a:pt x="11863650" y="222366"/>
                  <a:pt x="11812221" y="227622"/>
                </a:cubicBezTo>
                <a:close/>
                <a:moveTo>
                  <a:pt x="3295042" y="343194"/>
                </a:moveTo>
                <a:cubicBezTo>
                  <a:pt x="3254467" y="338505"/>
                  <a:pt x="3239712" y="299292"/>
                  <a:pt x="3306108" y="285653"/>
                </a:cubicBezTo>
                <a:cubicBezTo>
                  <a:pt x="3332339" y="282622"/>
                  <a:pt x="3348733" y="312932"/>
                  <a:pt x="3342175" y="334148"/>
                </a:cubicBezTo>
                <a:cubicBezTo>
                  <a:pt x="3324961" y="342483"/>
                  <a:pt x="3308567" y="344756"/>
                  <a:pt x="3295042" y="343194"/>
                </a:cubicBezTo>
                <a:close/>
                <a:moveTo>
                  <a:pt x="374507" y="344778"/>
                </a:moveTo>
                <a:cubicBezTo>
                  <a:pt x="333035" y="339670"/>
                  <a:pt x="310917" y="305614"/>
                  <a:pt x="377272" y="278369"/>
                </a:cubicBezTo>
                <a:cubicBezTo>
                  <a:pt x="403486" y="269288"/>
                  <a:pt x="429700" y="320750"/>
                  <a:pt x="419870" y="338913"/>
                </a:cubicBezTo>
                <a:cubicBezTo>
                  <a:pt x="404305" y="344968"/>
                  <a:pt x="388331" y="346481"/>
                  <a:pt x="374507" y="344778"/>
                </a:cubicBezTo>
                <a:close/>
                <a:moveTo>
                  <a:pt x="4063091" y="347961"/>
                </a:moveTo>
                <a:cubicBezTo>
                  <a:pt x="4051439" y="349837"/>
                  <a:pt x="4038092" y="348711"/>
                  <a:pt x="4024951" y="343458"/>
                </a:cubicBezTo>
                <a:cubicBezTo>
                  <a:pt x="3998669" y="304435"/>
                  <a:pt x="4024951" y="280420"/>
                  <a:pt x="4070945" y="280420"/>
                </a:cubicBezTo>
                <a:cubicBezTo>
                  <a:pt x="4117761" y="309688"/>
                  <a:pt x="4098049" y="342333"/>
                  <a:pt x="4063091" y="347961"/>
                </a:cubicBezTo>
                <a:close/>
                <a:moveTo>
                  <a:pt x="3083972" y="355494"/>
                </a:moveTo>
                <a:cubicBezTo>
                  <a:pt x="3021381" y="349488"/>
                  <a:pt x="2988439" y="307446"/>
                  <a:pt x="3064207" y="280419"/>
                </a:cubicBezTo>
                <a:cubicBezTo>
                  <a:pt x="3093855" y="283422"/>
                  <a:pt x="3139974" y="343482"/>
                  <a:pt x="3083972" y="355494"/>
                </a:cubicBezTo>
                <a:close/>
                <a:moveTo>
                  <a:pt x="118047" y="360370"/>
                </a:moveTo>
                <a:cubicBezTo>
                  <a:pt x="36076" y="357354"/>
                  <a:pt x="55749" y="300055"/>
                  <a:pt x="114768" y="291008"/>
                </a:cubicBezTo>
                <a:cubicBezTo>
                  <a:pt x="167229" y="291008"/>
                  <a:pt x="160671" y="351323"/>
                  <a:pt x="118047" y="360370"/>
                </a:cubicBezTo>
                <a:close/>
                <a:moveTo>
                  <a:pt x="3833220" y="369112"/>
                </a:moveTo>
                <a:cubicBezTo>
                  <a:pt x="3792337" y="363586"/>
                  <a:pt x="3776353" y="331285"/>
                  <a:pt x="3837830" y="304084"/>
                </a:cubicBezTo>
                <a:cubicBezTo>
                  <a:pt x="3867340" y="304084"/>
                  <a:pt x="3887013" y="337330"/>
                  <a:pt x="3880455" y="364531"/>
                </a:cubicBezTo>
                <a:cubicBezTo>
                  <a:pt x="3863241" y="369820"/>
                  <a:pt x="3846847" y="370953"/>
                  <a:pt x="3833220" y="369112"/>
                </a:cubicBezTo>
                <a:close/>
                <a:moveTo>
                  <a:pt x="1279215" y="371101"/>
                </a:moveTo>
                <a:cubicBezTo>
                  <a:pt x="1266639" y="373651"/>
                  <a:pt x="1251034" y="373084"/>
                  <a:pt x="1233786" y="367795"/>
                </a:cubicBezTo>
                <a:cubicBezTo>
                  <a:pt x="1210789" y="331527"/>
                  <a:pt x="1233786" y="310371"/>
                  <a:pt x="1273210" y="307348"/>
                </a:cubicBezTo>
                <a:cubicBezTo>
                  <a:pt x="1327417" y="327749"/>
                  <a:pt x="1316945" y="363450"/>
                  <a:pt x="1279215" y="371101"/>
                </a:cubicBezTo>
                <a:close/>
                <a:moveTo>
                  <a:pt x="4761989" y="372841"/>
                </a:moveTo>
                <a:cubicBezTo>
                  <a:pt x="4757449" y="371944"/>
                  <a:pt x="4752473" y="369439"/>
                  <a:pt x="4747139" y="364903"/>
                </a:cubicBezTo>
                <a:cubicBezTo>
                  <a:pt x="4665068" y="383048"/>
                  <a:pt x="4711028" y="298373"/>
                  <a:pt x="4766836" y="301397"/>
                </a:cubicBezTo>
                <a:cubicBezTo>
                  <a:pt x="4804178" y="306690"/>
                  <a:pt x="4793765" y="379126"/>
                  <a:pt x="4761989" y="372841"/>
                </a:cubicBezTo>
                <a:close/>
                <a:moveTo>
                  <a:pt x="2007635" y="372963"/>
                </a:moveTo>
                <a:cubicBezTo>
                  <a:pt x="1964394" y="366001"/>
                  <a:pt x="1939157" y="314286"/>
                  <a:pt x="2008097" y="298373"/>
                </a:cubicBezTo>
                <a:cubicBezTo>
                  <a:pt x="2034359" y="301404"/>
                  <a:pt x="2060622" y="334745"/>
                  <a:pt x="2054056" y="362023"/>
                </a:cubicBezTo>
                <a:cubicBezTo>
                  <a:pt x="2038463" y="372631"/>
                  <a:pt x="2022048" y="375284"/>
                  <a:pt x="2007635" y="372963"/>
                </a:cubicBezTo>
                <a:close/>
                <a:moveTo>
                  <a:pt x="3595463" y="373447"/>
                </a:moveTo>
                <a:cubicBezTo>
                  <a:pt x="3510391" y="373447"/>
                  <a:pt x="3526751" y="310117"/>
                  <a:pt x="3595463" y="304085"/>
                </a:cubicBezTo>
                <a:cubicBezTo>
                  <a:pt x="3637999" y="307101"/>
                  <a:pt x="3634727" y="367416"/>
                  <a:pt x="3595463" y="373447"/>
                </a:cubicBezTo>
                <a:close/>
                <a:moveTo>
                  <a:pt x="1781086" y="374682"/>
                </a:moveTo>
                <a:cubicBezTo>
                  <a:pt x="1753732" y="372396"/>
                  <a:pt x="1722360" y="338200"/>
                  <a:pt x="1755275" y="304003"/>
                </a:cubicBezTo>
                <a:cubicBezTo>
                  <a:pt x="1817813" y="304003"/>
                  <a:pt x="1807939" y="291844"/>
                  <a:pt x="1811230" y="337440"/>
                </a:cubicBezTo>
                <a:cubicBezTo>
                  <a:pt x="1812465" y="365937"/>
                  <a:pt x="1797499" y="376053"/>
                  <a:pt x="1781086" y="374682"/>
                </a:cubicBezTo>
                <a:close/>
                <a:moveTo>
                  <a:pt x="2285007" y="374710"/>
                </a:moveTo>
                <a:cubicBezTo>
                  <a:pt x="2272513" y="376993"/>
                  <a:pt x="2257011" y="376232"/>
                  <a:pt x="2239876" y="370905"/>
                </a:cubicBezTo>
                <a:cubicBezTo>
                  <a:pt x="2217030" y="337416"/>
                  <a:pt x="2239876" y="316106"/>
                  <a:pt x="2279040" y="313061"/>
                </a:cubicBezTo>
                <a:cubicBezTo>
                  <a:pt x="2332892" y="333611"/>
                  <a:pt x="2322489" y="367860"/>
                  <a:pt x="2285007" y="374710"/>
                </a:cubicBezTo>
                <a:close/>
                <a:moveTo>
                  <a:pt x="4313542" y="377546"/>
                </a:moveTo>
                <a:cubicBezTo>
                  <a:pt x="4272148" y="375839"/>
                  <a:pt x="4237678" y="329751"/>
                  <a:pt x="4314004" y="316096"/>
                </a:cubicBezTo>
                <a:cubicBezTo>
                  <a:pt x="4343549" y="313061"/>
                  <a:pt x="4356681" y="337338"/>
                  <a:pt x="4353398" y="361615"/>
                </a:cubicBezTo>
                <a:cubicBezTo>
                  <a:pt x="4341908" y="373753"/>
                  <a:pt x="4327340" y="378115"/>
                  <a:pt x="4313542" y="377546"/>
                </a:cubicBezTo>
                <a:close/>
                <a:moveTo>
                  <a:pt x="593198" y="381084"/>
                </a:moveTo>
                <a:cubicBezTo>
                  <a:pt x="511227" y="378068"/>
                  <a:pt x="530900" y="323785"/>
                  <a:pt x="589919" y="311722"/>
                </a:cubicBezTo>
                <a:cubicBezTo>
                  <a:pt x="642380" y="311722"/>
                  <a:pt x="635822" y="372037"/>
                  <a:pt x="593198" y="381084"/>
                </a:cubicBezTo>
                <a:close/>
                <a:moveTo>
                  <a:pt x="2774352" y="382610"/>
                </a:moveTo>
                <a:cubicBezTo>
                  <a:pt x="2733777" y="377921"/>
                  <a:pt x="2719022" y="338708"/>
                  <a:pt x="2785418" y="325069"/>
                </a:cubicBezTo>
                <a:cubicBezTo>
                  <a:pt x="2811649" y="322038"/>
                  <a:pt x="2828043" y="352348"/>
                  <a:pt x="2821485" y="373564"/>
                </a:cubicBezTo>
                <a:cubicBezTo>
                  <a:pt x="2804271" y="381899"/>
                  <a:pt x="2787877" y="384172"/>
                  <a:pt x="2774352" y="382610"/>
                </a:cubicBezTo>
                <a:close/>
                <a:moveTo>
                  <a:pt x="1518960" y="383238"/>
                </a:moveTo>
                <a:cubicBezTo>
                  <a:pt x="1453335" y="383238"/>
                  <a:pt x="1450054" y="301635"/>
                  <a:pt x="1512398" y="304658"/>
                </a:cubicBezTo>
                <a:cubicBezTo>
                  <a:pt x="1551773" y="307680"/>
                  <a:pt x="1571460" y="374171"/>
                  <a:pt x="1518960" y="383238"/>
                </a:cubicBezTo>
                <a:close/>
                <a:moveTo>
                  <a:pt x="6391779" y="383307"/>
                </a:moveTo>
                <a:cubicBezTo>
                  <a:pt x="6348534" y="390902"/>
                  <a:pt x="6337734" y="331460"/>
                  <a:pt x="6392454" y="318250"/>
                </a:cubicBezTo>
                <a:cubicBezTo>
                  <a:pt x="6415495" y="318250"/>
                  <a:pt x="6445118" y="342405"/>
                  <a:pt x="6438535" y="363540"/>
                </a:cubicBezTo>
                <a:cubicBezTo>
                  <a:pt x="6428661" y="354482"/>
                  <a:pt x="6418786" y="369578"/>
                  <a:pt x="6412203" y="375617"/>
                </a:cubicBezTo>
                <a:cubicBezTo>
                  <a:pt x="6404797" y="379768"/>
                  <a:pt x="6397957" y="382222"/>
                  <a:pt x="6391779" y="383307"/>
                </a:cubicBezTo>
                <a:close/>
                <a:moveTo>
                  <a:pt x="4970190" y="388952"/>
                </a:moveTo>
                <a:cubicBezTo>
                  <a:pt x="4884836" y="385939"/>
                  <a:pt x="4920947" y="328691"/>
                  <a:pt x="4980038" y="310613"/>
                </a:cubicBezTo>
                <a:cubicBezTo>
                  <a:pt x="5029281" y="319652"/>
                  <a:pt x="5016149" y="376900"/>
                  <a:pt x="4970190" y="388952"/>
                </a:cubicBezTo>
                <a:close/>
                <a:moveTo>
                  <a:pt x="5616935" y="392215"/>
                </a:moveTo>
                <a:cubicBezTo>
                  <a:pt x="5558168" y="374137"/>
                  <a:pt x="5577757" y="322915"/>
                  <a:pt x="5629994" y="313876"/>
                </a:cubicBezTo>
                <a:cubicBezTo>
                  <a:pt x="5682231" y="322915"/>
                  <a:pt x="5665907" y="389202"/>
                  <a:pt x="5616935" y="392215"/>
                </a:cubicBezTo>
                <a:close/>
                <a:moveTo>
                  <a:pt x="1019046" y="398316"/>
                </a:moveTo>
                <a:cubicBezTo>
                  <a:pt x="969625" y="392264"/>
                  <a:pt x="946562" y="340821"/>
                  <a:pt x="1015752" y="325690"/>
                </a:cubicBezTo>
                <a:cubicBezTo>
                  <a:pt x="1068468" y="325690"/>
                  <a:pt x="1075057" y="395290"/>
                  <a:pt x="1019046" y="398316"/>
                </a:cubicBezTo>
                <a:close/>
                <a:moveTo>
                  <a:pt x="804389" y="399394"/>
                </a:moveTo>
                <a:cubicBezTo>
                  <a:pt x="791920" y="399442"/>
                  <a:pt x="779657" y="395105"/>
                  <a:pt x="770663" y="384546"/>
                </a:cubicBezTo>
                <a:cubicBezTo>
                  <a:pt x="757581" y="342311"/>
                  <a:pt x="809907" y="327227"/>
                  <a:pt x="839341" y="330244"/>
                </a:cubicBezTo>
                <a:cubicBezTo>
                  <a:pt x="881038" y="359658"/>
                  <a:pt x="841794" y="399253"/>
                  <a:pt x="804389" y="399394"/>
                </a:cubicBezTo>
                <a:close/>
                <a:moveTo>
                  <a:pt x="4549427" y="399585"/>
                </a:moveTo>
                <a:cubicBezTo>
                  <a:pt x="4507571" y="395474"/>
                  <a:pt x="4480488" y="346711"/>
                  <a:pt x="4556814" y="328566"/>
                </a:cubicBezTo>
                <a:cubicBezTo>
                  <a:pt x="4583077" y="328566"/>
                  <a:pt x="4599491" y="364855"/>
                  <a:pt x="4592925" y="386024"/>
                </a:cubicBezTo>
                <a:cubicBezTo>
                  <a:pt x="4578973" y="397364"/>
                  <a:pt x="4563380" y="400955"/>
                  <a:pt x="4549427" y="399585"/>
                </a:cubicBezTo>
                <a:close/>
                <a:moveTo>
                  <a:pt x="6191319" y="400764"/>
                </a:moveTo>
                <a:cubicBezTo>
                  <a:pt x="6109752" y="400764"/>
                  <a:pt x="6139117" y="340704"/>
                  <a:pt x="6201107" y="325689"/>
                </a:cubicBezTo>
                <a:cubicBezTo>
                  <a:pt x="6253309" y="331695"/>
                  <a:pt x="6233734" y="391755"/>
                  <a:pt x="6191319" y="400764"/>
                </a:cubicBezTo>
                <a:close/>
                <a:moveTo>
                  <a:pt x="6841675" y="402299"/>
                </a:moveTo>
                <a:cubicBezTo>
                  <a:pt x="6759704" y="399284"/>
                  <a:pt x="6779378" y="341984"/>
                  <a:pt x="6838397" y="332937"/>
                </a:cubicBezTo>
                <a:cubicBezTo>
                  <a:pt x="6890857" y="332937"/>
                  <a:pt x="6884300" y="393252"/>
                  <a:pt x="6841675" y="402299"/>
                </a:cubicBezTo>
                <a:close/>
                <a:moveTo>
                  <a:pt x="6014079" y="402604"/>
                </a:moveTo>
                <a:cubicBezTo>
                  <a:pt x="5973116" y="398093"/>
                  <a:pt x="5949708" y="351287"/>
                  <a:pt x="6018699" y="333241"/>
                </a:cubicBezTo>
                <a:cubicBezTo>
                  <a:pt x="6048267" y="327226"/>
                  <a:pt x="6061408" y="366325"/>
                  <a:pt x="6058123" y="390386"/>
                </a:cubicBezTo>
                <a:cubicBezTo>
                  <a:pt x="6043339" y="400912"/>
                  <a:pt x="6027734" y="404108"/>
                  <a:pt x="6014079" y="402604"/>
                </a:cubicBezTo>
                <a:close/>
                <a:moveTo>
                  <a:pt x="5442430" y="403993"/>
                </a:moveTo>
                <a:cubicBezTo>
                  <a:pt x="5384602" y="410848"/>
                  <a:pt x="5351250" y="363317"/>
                  <a:pt x="5425844" y="336726"/>
                </a:cubicBezTo>
                <a:cubicBezTo>
                  <a:pt x="5452074" y="336726"/>
                  <a:pt x="5471747" y="367116"/>
                  <a:pt x="5468468" y="397506"/>
                </a:cubicBezTo>
                <a:cubicBezTo>
                  <a:pt x="5459452" y="400925"/>
                  <a:pt x="5450691" y="403014"/>
                  <a:pt x="5442430" y="403993"/>
                </a:cubicBezTo>
                <a:close/>
                <a:moveTo>
                  <a:pt x="7062524" y="405164"/>
                </a:moveTo>
                <a:cubicBezTo>
                  <a:pt x="7021053" y="400056"/>
                  <a:pt x="6998933" y="366000"/>
                  <a:pt x="7065288" y="338755"/>
                </a:cubicBezTo>
                <a:cubicBezTo>
                  <a:pt x="7091501" y="329673"/>
                  <a:pt x="7117715" y="381136"/>
                  <a:pt x="7107885" y="399299"/>
                </a:cubicBezTo>
                <a:cubicBezTo>
                  <a:pt x="7092322" y="405353"/>
                  <a:pt x="7076347" y="406867"/>
                  <a:pt x="7062524" y="405164"/>
                </a:cubicBezTo>
                <a:close/>
                <a:moveTo>
                  <a:pt x="5831794" y="405563"/>
                </a:moveTo>
                <a:cubicBezTo>
                  <a:pt x="5769122" y="399519"/>
                  <a:pt x="5759226" y="326983"/>
                  <a:pt x="5828495" y="323960"/>
                </a:cubicBezTo>
                <a:cubicBezTo>
                  <a:pt x="5868078" y="333027"/>
                  <a:pt x="5877973" y="393474"/>
                  <a:pt x="5831794" y="405563"/>
                </a:cubicBezTo>
                <a:close/>
                <a:moveTo>
                  <a:pt x="9977226" y="407090"/>
                </a:moveTo>
                <a:cubicBezTo>
                  <a:pt x="9936651" y="402401"/>
                  <a:pt x="9921895" y="363188"/>
                  <a:pt x="9988291" y="349549"/>
                </a:cubicBezTo>
                <a:cubicBezTo>
                  <a:pt x="10014522" y="346518"/>
                  <a:pt x="10030916" y="376828"/>
                  <a:pt x="10024358" y="398044"/>
                </a:cubicBezTo>
                <a:cubicBezTo>
                  <a:pt x="10007144" y="406379"/>
                  <a:pt x="9990752" y="408652"/>
                  <a:pt x="9977226" y="407090"/>
                </a:cubicBezTo>
                <a:close/>
                <a:moveTo>
                  <a:pt x="10751103" y="408346"/>
                </a:moveTo>
                <a:cubicBezTo>
                  <a:pt x="10739450" y="410222"/>
                  <a:pt x="10726104" y="409096"/>
                  <a:pt x="10712963" y="403843"/>
                </a:cubicBezTo>
                <a:cubicBezTo>
                  <a:pt x="10686680" y="364820"/>
                  <a:pt x="10712963" y="340805"/>
                  <a:pt x="10758957" y="340805"/>
                </a:cubicBezTo>
                <a:cubicBezTo>
                  <a:pt x="10805772" y="370073"/>
                  <a:pt x="10786061" y="402718"/>
                  <a:pt x="10751103" y="408346"/>
                </a:cubicBezTo>
                <a:close/>
                <a:moveTo>
                  <a:pt x="6622211" y="408827"/>
                </a:moveTo>
                <a:cubicBezTo>
                  <a:pt x="6556773" y="384472"/>
                  <a:pt x="6566589" y="338806"/>
                  <a:pt x="6635300" y="329673"/>
                </a:cubicBezTo>
                <a:cubicBezTo>
                  <a:pt x="6684379" y="338806"/>
                  <a:pt x="6674564" y="408827"/>
                  <a:pt x="6622211" y="408827"/>
                </a:cubicBezTo>
                <a:close/>
                <a:moveTo>
                  <a:pt x="2546164" y="410169"/>
                </a:moveTo>
                <a:cubicBezTo>
                  <a:pt x="2486968" y="404143"/>
                  <a:pt x="2454081" y="358948"/>
                  <a:pt x="2526432" y="331830"/>
                </a:cubicBezTo>
                <a:cubicBezTo>
                  <a:pt x="2559318" y="337856"/>
                  <a:pt x="2602071" y="398117"/>
                  <a:pt x="2546164" y="410169"/>
                </a:cubicBezTo>
                <a:close/>
                <a:moveTo>
                  <a:pt x="9771983" y="415879"/>
                </a:moveTo>
                <a:cubicBezTo>
                  <a:pt x="9709393" y="409873"/>
                  <a:pt x="9676450" y="367831"/>
                  <a:pt x="9752217" y="340804"/>
                </a:cubicBezTo>
                <a:cubicBezTo>
                  <a:pt x="9781865" y="343807"/>
                  <a:pt x="9827984" y="403867"/>
                  <a:pt x="9771983" y="415879"/>
                </a:cubicBezTo>
                <a:close/>
                <a:moveTo>
                  <a:pt x="5209174" y="419054"/>
                </a:moveTo>
                <a:cubicBezTo>
                  <a:pt x="5150278" y="428121"/>
                  <a:pt x="5124102" y="373719"/>
                  <a:pt x="5192814" y="352563"/>
                </a:cubicBezTo>
                <a:cubicBezTo>
                  <a:pt x="5241894" y="346518"/>
                  <a:pt x="5251710" y="397898"/>
                  <a:pt x="5209174" y="419054"/>
                </a:cubicBezTo>
                <a:close/>
                <a:moveTo>
                  <a:pt x="10521232" y="429497"/>
                </a:moveTo>
                <a:cubicBezTo>
                  <a:pt x="10480349" y="423971"/>
                  <a:pt x="10464365" y="391670"/>
                  <a:pt x="10525843" y="364469"/>
                </a:cubicBezTo>
                <a:cubicBezTo>
                  <a:pt x="10555352" y="364469"/>
                  <a:pt x="10575025" y="397715"/>
                  <a:pt x="10568467" y="424916"/>
                </a:cubicBezTo>
                <a:cubicBezTo>
                  <a:pt x="10551253" y="430205"/>
                  <a:pt x="10534860" y="431338"/>
                  <a:pt x="10521232" y="429497"/>
                </a:cubicBezTo>
                <a:close/>
                <a:moveTo>
                  <a:pt x="7967235" y="431486"/>
                </a:moveTo>
                <a:cubicBezTo>
                  <a:pt x="7954658" y="434036"/>
                  <a:pt x="7939052" y="433469"/>
                  <a:pt x="7921805" y="428180"/>
                </a:cubicBezTo>
                <a:cubicBezTo>
                  <a:pt x="7898807" y="391912"/>
                  <a:pt x="7921805" y="370756"/>
                  <a:pt x="7961228" y="367733"/>
                </a:cubicBezTo>
                <a:cubicBezTo>
                  <a:pt x="8015429" y="388134"/>
                  <a:pt x="8004957" y="423835"/>
                  <a:pt x="7967235" y="431486"/>
                </a:cubicBezTo>
                <a:close/>
                <a:moveTo>
                  <a:pt x="11450000" y="433226"/>
                </a:moveTo>
                <a:cubicBezTo>
                  <a:pt x="11445461" y="432329"/>
                  <a:pt x="11440485" y="429824"/>
                  <a:pt x="11435151" y="425288"/>
                </a:cubicBezTo>
                <a:cubicBezTo>
                  <a:pt x="11353080" y="443433"/>
                  <a:pt x="11399039" y="358758"/>
                  <a:pt x="11454847" y="361782"/>
                </a:cubicBezTo>
                <a:cubicBezTo>
                  <a:pt x="11492190" y="367075"/>
                  <a:pt x="11481777" y="439511"/>
                  <a:pt x="11450000" y="433226"/>
                </a:cubicBezTo>
                <a:close/>
                <a:moveTo>
                  <a:pt x="8695645" y="433348"/>
                </a:moveTo>
                <a:cubicBezTo>
                  <a:pt x="8652404" y="426386"/>
                  <a:pt x="8627169" y="374671"/>
                  <a:pt x="8696106" y="358758"/>
                </a:cubicBezTo>
                <a:cubicBezTo>
                  <a:pt x="8722370" y="361789"/>
                  <a:pt x="8748632" y="395130"/>
                  <a:pt x="8742067" y="422408"/>
                </a:cubicBezTo>
                <a:cubicBezTo>
                  <a:pt x="8726473" y="433016"/>
                  <a:pt x="8710058" y="435669"/>
                  <a:pt x="8695645" y="433348"/>
                </a:cubicBezTo>
                <a:close/>
                <a:moveTo>
                  <a:pt x="10283475" y="433832"/>
                </a:moveTo>
                <a:cubicBezTo>
                  <a:pt x="10198403" y="433832"/>
                  <a:pt x="10214763" y="370502"/>
                  <a:pt x="10283475" y="364470"/>
                </a:cubicBezTo>
                <a:cubicBezTo>
                  <a:pt x="10326011" y="367486"/>
                  <a:pt x="10322739" y="427801"/>
                  <a:pt x="10283475" y="433832"/>
                </a:cubicBezTo>
                <a:close/>
                <a:moveTo>
                  <a:pt x="8974129" y="434033"/>
                </a:moveTo>
                <a:cubicBezTo>
                  <a:pt x="8961635" y="436316"/>
                  <a:pt x="8946132" y="435555"/>
                  <a:pt x="8928999" y="430228"/>
                </a:cubicBezTo>
                <a:cubicBezTo>
                  <a:pt x="8906152" y="396739"/>
                  <a:pt x="8928999" y="375429"/>
                  <a:pt x="8968162" y="372384"/>
                </a:cubicBezTo>
                <a:cubicBezTo>
                  <a:pt x="9022014" y="392934"/>
                  <a:pt x="9011611" y="427183"/>
                  <a:pt x="8974129" y="434033"/>
                </a:cubicBezTo>
                <a:close/>
                <a:moveTo>
                  <a:pt x="8469099" y="435067"/>
                </a:moveTo>
                <a:cubicBezTo>
                  <a:pt x="8441746" y="432781"/>
                  <a:pt x="8410374" y="398585"/>
                  <a:pt x="8443288" y="364388"/>
                </a:cubicBezTo>
                <a:cubicBezTo>
                  <a:pt x="8505826" y="364388"/>
                  <a:pt x="8495952" y="352229"/>
                  <a:pt x="8499243" y="397825"/>
                </a:cubicBezTo>
                <a:cubicBezTo>
                  <a:pt x="8500476" y="426322"/>
                  <a:pt x="8485512" y="436438"/>
                  <a:pt x="8469099" y="435067"/>
                </a:cubicBezTo>
                <a:close/>
                <a:moveTo>
                  <a:pt x="11001555" y="437931"/>
                </a:moveTo>
                <a:cubicBezTo>
                  <a:pt x="10960160" y="436224"/>
                  <a:pt x="10925691" y="390136"/>
                  <a:pt x="11002016" y="376481"/>
                </a:cubicBezTo>
                <a:cubicBezTo>
                  <a:pt x="11031562" y="373446"/>
                  <a:pt x="11044693" y="397723"/>
                  <a:pt x="11041410" y="422000"/>
                </a:cubicBezTo>
                <a:cubicBezTo>
                  <a:pt x="11029920" y="434138"/>
                  <a:pt x="11015353" y="438500"/>
                  <a:pt x="11001555" y="437931"/>
                </a:cubicBezTo>
                <a:close/>
                <a:moveTo>
                  <a:pt x="7281215" y="441469"/>
                </a:moveTo>
                <a:cubicBezTo>
                  <a:pt x="7199243" y="438454"/>
                  <a:pt x="7218917" y="384170"/>
                  <a:pt x="7277938" y="372107"/>
                </a:cubicBezTo>
                <a:cubicBezTo>
                  <a:pt x="7330399" y="372107"/>
                  <a:pt x="7323842" y="432422"/>
                  <a:pt x="7281215" y="441469"/>
                </a:cubicBezTo>
                <a:close/>
                <a:moveTo>
                  <a:pt x="9462364" y="442995"/>
                </a:moveTo>
                <a:cubicBezTo>
                  <a:pt x="9421788" y="438306"/>
                  <a:pt x="9407034" y="399093"/>
                  <a:pt x="9473430" y="385454"/>
                </a:cubicBezTo>
                <a:cubicBezTo>
                  <a:pt x="9499660" y="382423"/>
                  <a:pt x="9516055" y="412733"/>
                  <a:pt x="9509497" y="433949"/>
                </a:cubicBezTo>
                <a:cubicBezTo>
                  <a:pt x="9492283" y="442284"/>
                  <a:pt x="9475888" y="444557"/>
                  <a:pt x="9462364" y="442995"/>
                </a:cubicBezTo>
                <a:close/>
                <a:moveTo>
                  <a:pt x="8206973" y="443623"/>
                </a:moveTo>
                <a:cubicBezTo>
                  <a:pt x="8141348" y="443623"/>
                  <a:pt x="8138067" y="362020"/>
                  <a:pt x="8200411" y="365043"/>
                </a:cubicBezTo>
                <a:cubicBezTo>
                  <a:pt x="8239786" y="368065"/>
                  <a:pt x="8259473" y="434556"/>
                  <a:pt x="8206973" y="443623"/>
                </a:cubicBezTo>
                <a:close/>
                <a:moveTo>
                  <a:pt x="11658202" y="449337"/>
                </a:moveTo>
                <a:cubicBezTo>
                  <a:pt x="11572848" y="446324"/>
                  <a:pt x="11608959" y="389076"/>
                  <a:pt x="11668050" y="370998"/>
                </a:cubicBezTo>
                <a:cubicBezTo>
                  <a:pt x="11717293" y="380037"/>
                  <a:pt x="11704161" y="437285"/>
                  <a:pt x="11658202" y="449337"/>
                </a:cubicBezTo>
                <a:close/>
                <a:moveTo>
                  <a:pt x="7707064" y="458701"/>
                </a:moveTo>
                <a:cubicBezTo>
                  <a:pt x="7657642" y="452649"/>
                  <a:pt x="7634579" y="401206"/>
                  <a:pt x="7703769" y="386075"/>
                </a:cubicBezTo>
                <a:cubicBezTo>
                  <a:pt x="7756486" y="386075"/>
                  <a:pt x="7763075" y="455675"/>
                  <a:pt x="7707064" y="458701"/>
                </a:cubicBezTo>
                <a:close/>
                <a:moveTo>
                  <a:pt x="7492405" y="459779"/>
                </a:moveTo>
                <a:cubicBezTo>
                  <a:pt x="7479937" y="459827"/>
                  <a:pt x="7467672" y="455490"/>
                  <a:pt x="7458680" y="444931"/>
                </a:cubicBezTo>
                <a:cubicBezTo>
                  <a:pt x="7445598" y="402696"/>
                  <a:pt x="7497924" y="387612"/>
                  <a:pt x="7527358" y="390629"/>
                </a:cubicBezTo>
                <a:cubicBezTo>
                  <a:pt x="7569056" y="420043"/>
                  <a:pt x="7529810" y="459638"/>
                  <a:pt x="7492405" y="459779"/>
                </a:cubicBezTo>
                <a:close/>
                <a:moveTo>
                  <a:pt x="11237440" y="459970"/>
                </a:moveTo>
                <a:cubicBezTo>
                  <a:pt x="11195584" y="455859"/>
                  <a:pt x="11168500" y="407096"/>
                  <a:pt x="11244826" y="388951"/>
                </a:cubicBezTo>
                <a:cubicBezTo>
                  <a:pt x="11271089" y="388951"/>
                  <a:pt x="11287503" y="425240"/>
                  <a:pt x="11280938" y="446409"/>
                </a:cubicBezTo>
                <a:cubicBezTo>
                  <a:pt x="11266986" y="457749"/>
                  <a:pt x="11251392" y="461340"/>
                  <a:pt x="11237440" y="459970"/>
                </a:cubicBezTo>
                <a:close/>
                <a:moveTo>
                  <a:pt x="12107131" y="466825"/>
                </a:moveTo>
                <a:cubicBezTo>
                  <a:pt x="12049303" y="473680"/>
                  <a:pt x="12015951" y="426149"/>
                  <a:pt x="12090545" y="399558"/>
                </a:cubicBezTo>
                <a:cubicBezTo>
                  <a:pt x="12116775" y="399558"/>
                  <a:pt x="12136448" y="429948"/>
                  <a:pt x="12133169" y="460338"/>
                </a:cubicBezTo>
                <a:cubicBezTo>
                  <a:pt x="12124152" y="463757"/>
                  <a:pt x="12115392" y="465846"/>
                  <a:pt x="12107131" y="466825"/>
                </a:cubicBezTo>
                <a:close/>
                <a:moveTo>
                  <a:pt x="9234175" y="470554"/>
                </a:moveTo>
                <a:cubicBezTo>
                  <a:pt x="9174979" y="464528"/>
                  <a:pt x="9142093" y="419333"/>
                  <a:pt x="9214442" y="392215"/>
                </a:cubicBezTo>
                <a:cubicBezTo>
                  <a:pt x="9247330" y="398241"/>
                  <a:pt x="9290082" y="458502"/>
                  <a:pt x="9234175" y="470554"/>
                </a:cubicBezTo>
                <a:close/>
                <a:moveTo>
                  <a:pt x="11897186" y="479439"/>
                </a:moveTo>
                <a:cubicBezTo>
                  <a:pt x="11838290" y="488506"/>
                  <a:pt x="11812114" y="434104"/>
                  <a:pt x="11880826" y="412948"/>
                </a:cubicBezTo>
                <a:cubicBezTo>
                  <a:pt x="11929906" y="406903"/>
                  <a:pt x="11939722" y="458283"/>
                  <a:pt x="11897186" y="4794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93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DA2D8-BB25-E131-004D-ACBE1B9E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0F6BA14-F5B5-2F34-8C1B-9B8A330268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6D89AF7-5741-D08C-84C8-07B5B8606B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A8B4CF5-9293-003E-5144-EDEB56D54C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50D73B3-4A36-5890-16FF-AED8704C89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0AEC7F53-89AD-A485-EC6B-00A5706573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84C9D37-1170-4EB4-ED70-E05DAFA3BD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AE4F683-1E70-DC80-93B2-549E8108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FEC45CD3-F8FD-F421-290E-CF497760A1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50F7E45-BF10-E35E-1E16-062693274C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076EB8B3-67CF-E9BC-B22B-3270FB9D7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0C426C2-5F68-B02E-B3F5-2DB77586D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939D3E53-4321-B75A-2DD6-833855C453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325CEE8F-C148-DE06-635A-6F66B88084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697BD3F-3D2E-CF71-6056-AF93C19A38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4553FD95-9610-6795-5731-D25FBFB0EA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823D4E7F-DAD2-49DA-C989-91B4C913C0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D3743014-3D69-3447-A46C-3A6C658A4E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42B193DF-E868-146D-5656-ABB628E312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F127E0DF-50A8-EDB7-2BC8-FB0CC062D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A0614DB5-3561-F276-D1ED-4F1AC8043F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224615FC-4B38-34C7-4960-EACC7E9EF5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40182095-EA28-5F57-42F3-BEBC296E3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EEC5226-271B-6F2F-08BA-BE08E9AC9E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9CA9C2E-31DD-C211-A618-75DE4D59AA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1512E56-0F58-3ED0-D112-7E492470E8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6694377-BD19-0E28-AAFB-B16A188E12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F70F2ED-DBC0-14C6-8C93-D03C52F418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EBEE308B-3692-5DFE-8288-B39B73C1B0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23322EC-E6E1-7BF2-5777-AFFB40EB38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6F64B84-3EF3-0336-E31D-1900D3F82A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E2D95DE9-755B-BED6-D9DD-3D489710B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5B188953-81D8-F1D8-EAB1-B16EA465F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E938D2A3-731D-14FA-5AC1-5A09FDFE5E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04868594-2E3C-8C17-DD06-B934D998A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F391B06-6BF4-F09A-5029-827CC1AADE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AE0753A-8C6C-0084-996F-F422326ABF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8A72E333-4D07-9E6C-3364-20E6BF0093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764DCE3C-AC09-C5AA-A59F-AE7C060C1B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6D40AE31-768A-4165-1541-77EFE8934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5A1DFF50-D38F-452D-335A-7BF11BCF4E3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8C71A38-CB27-194C-3BDB-8BEEA6343E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CA22F211-AD8D-4D67-5D7D-A15A931B1C1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DA993201-E092-6CD3-16C5-9DC6E97E8B9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E8FEB319-1A2F-C2FB-8DB0-EB8AAECD40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E6733EDD-D8E3-F8ED-28F0-470C914430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00651CA7-D575-19AD-8BE6-D2AFC89243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24CEB6EF-9F97-9FF6-BADB-368DF2EFC4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6BA13401-5E20-1A49-FA13-6B35B9FB25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60F36D79-6E7B-8D83-CC57-17A40BB74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6443D0D1-1A86-1A64-CDC3-B54F7364C1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21074F2E-8AA1-99B0-4672-A80D4E365A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18E176E-E7FA-F80E-312B-A3975B22F9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8FA78FFC-1FF3-9F36-08EE-574B9EB062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6B1572ED-28DA-4E71-13F7-88E5F3B65F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ABA1E5A1-C5D3-9380-9F31-44BD200EC2C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6F73BEA8-80FF-F02C-391B-D56508E3D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DF39E377-C1C9-5119-972F-16E7373311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76AC089-DD2C-5DFB-C1F1-2F6A05F9C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64091" y="896112"/>
            <a:ext cx="6724202" cy="50657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894" y="1084993"/>
            <a:ext cx="5064754" cy="2352356"/>
          </a:xfrm>
        </p:spPr>
        <p:txBody>
          <a:bodyPr anchor="ctr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6" y="896112"/>
            <a:ext cx="4394245" cy="50657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5082B6-8A15-D00B-45F6-C5C1803E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1643" y="3445698"/>
            <a:ext cx="3837256" cy="2472818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22860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2pPr>
            <a:lvl3pPr marL="262890" indent="0" algn="ct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548640"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4pPr>
            <a:lvl5pPr marL="548640" indent="0" algn="ct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5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453497"/>
            <a:ext cx="7323472" cy="14473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9847" y="1970360"/>
            <a:ext cx="7323473" cy="3936663"/>
          </a:xfrm>
        </p:spPr>
        <p:txBody>
          <a:bodyPr anchor="t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/>
            </a:lvl1pPr>
            <a:lvl2pPr marL="51435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82296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09728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4pPr>
            <a:lvl5pPr marL="137160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E76BAB-D3E2-7A86-4382-6897A8F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C76E7-AB26-88E2-D65E-2E3C77D66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F12763-35ED-ABA1-B1B9-ECA0300EC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28C6819-E6F6-EC0A-3915-2210ED5FD5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35D55BE-4E02-8709-08CD-DCDF028896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B00E110-F53B-CB17-400D-884883FAD2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FD5A261-446E-BFC4-FC12-80FDF4169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B6FED30E-9001-44A0-E5C7-E032D0F3DC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FDAFD-9C45-1171-4C16-15BF244630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E69A4E5-9E23-CC9D-7DFE-C1AF1DE799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43086FAB-AC19-CDF5-6420-B753EA91CC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1CE06729-10BE-4FF7-7378-D0839A5B290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C0E85AE-019E-239F-3641-132EE08697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7436FA2-8F0F-0124-E6EA-C19287C4F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57506A8-2AF8-FD30-07C5-A8B673B4FB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C15BD99-2D70-3136-347B-31CD7D03DC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7F2992-4C5D-965F-7EA2-7A62C5AB60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68E6C9D5-7A68-0715-7E5B-B00F232220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A5762283-7319-03B2-6625-12FB72339F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71B8ED3D-B51C-BE7D-804A-BEA721B80F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900799BD-6359-DC82-2EE9-5C17C30156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1C980C29-373A-1E8A-06EA-4EC3DEB1CE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7551F4D8-61F0-8E45-0F0A-5353AD199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5280895-3875-4458-0CFD-6E7F91E4B1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447D48F-E082-2C64-AACC-5F1576670B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5386F34-1F3F-7822-9E58-F69B57DAD5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14F5E2C-ADCA-B188-9558-A8C41DACCA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904DF4A-7F05-9B74-762F-750A11C260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2FA525D-7C59-B943-0521-9341A78CD4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D48A9A0-6DB2-78B2-B64A-ACF109E50C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41CCA94-4C69-C42C-63CF-26A8A45BE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C65A2DC-4AC0-1BAA-B531-78961040F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6F81422-C9FD-27B8-4FD6-B1F44C74BE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BD26277-6152-C324-088E-7147EFBC3C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4133AE4-D5B2-6E80-0D7F-5E4A58260B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119C911C-0392-118F-BC19-A1D54BDD35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3C640776-EA30-99EB-34B0-58B773C472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B4FF007-C784-E1F8-AB7E-408FB7A394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2B235A3-3685-6CD1-96A0-C8512B09C6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119689-F1DD-1031-494F-BCD12EBFB62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DC996F45-62C2-BF42-C97C-66EDDDE35A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101F6153-4534-B78A-D1DF-449F4099EC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4F228F9-4FB8-EB4C-943C-EF2F72FD8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709A6A7-E82C-3874-6F67-4271840CC8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9F404EE-0BE6-27BC-AF9D-66B038678D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FC6D8B1A-C7A0-8524-DBD7-1E660072B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BEBEA83-1067-1C49-2A3B-E81B2F0C01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9397A70A-C9D2-C401-46FC-9BA1C496F3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F8CC25E1-6B15-151C-DDD2-8BD3BB16F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5B94F62-E440-38E1-2CEB-8A1FD1E7D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9D624A1-73EF-8770-3F92-424BA9102B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5546E28-143B-34C1-D433-58DCFC45F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934F6794-119F-9752-BB33-B4F1A8E8C8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B857804-1586-3CCB-DAF2-3D8D354DFF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9BD61CB3-B187-0EC3-F40B-8AB7EAA944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FD9AB2F0-7CDD-02F1-691B-A543428F71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DA7792B-F38C-0154-799B-77FA3D92A3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5DA82296-4D29-F99E-333B-17CEEFB8D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55822684-7F5E-BD3C-0320-626C1FBC82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6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198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801512"/>
            <a:ext cx="9634011" cy="132556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69848" y="2143673"/>
            <a:ext cx="4684057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7A8CAF3-1FAE-7FBA-8C38-DD5DD84D671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11715" y="2143673"/>
            <a:ext cx="4684058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021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35DAE3-0E24-0A0A-A809-7253765BC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9271"/>
            <a:ext cx="12192000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03B4B-F1A6-94A7-078A-B4C68C246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AC98AFCA-7C91-7B19-CB80-F835044432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CB407C79-96ED-0BC2-46BF-3F886B7975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2462403D-89DE-67CB-A647-2BCD9B1F52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997116C1-F796-5F41-F35A-ADD7DC16E8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71E7F9A0-168C-6426-C30D-3D623F4D14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6B4A3BAC-E54A-A3B6-487A-5702AC78CD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7D2925F7-1816-0796-537B-B852C1D39A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48ACB1E9-30D8-1021-C382-249D939F38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85C35004-429A-4A73-0645-9E5540940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6">
              <a:extLst>
                <a:ext uri="{FF2B5EF4-FFF2-40B4-BE49-F238E27FC236}">
                  <a16:creationId xmlns:a16="http://schemas.microsoft.com/office/drawing/2014/main" id="{9ACC5F1B-742F-8016-2904-34B43E0AA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B2BDA3AD-3D6E-8507-FFED-D3C2ECD16D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420B721A-01AB-EA84-32C3-29E13F3A8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0">
              <a:extLst>
                <a:ext uri="{FF2B5EF4-FFF2-40B4-BE49-F238E27FC236}">
                  <a16:creationId xmlns:a16="http://schemas.microsoft.com/office/drawing/2014/main" id="{DB8DCF08-DF2E-9211-37CE-C6A335A50D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1">
              <a:extLst>
                <a:ext uri="{FF2B5EF4-FFF2-40B4-BE49-F238E27FC236}">
                  <a16:creationId xmlns:a16="http://schemas.microsoft.com/office/drawing/2014/main" id="{4C9BE349-ECC5-C8F9-A180-88327C426A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C2584340-9504-3A74-8DE7-DAB89AF9D3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41">
              <a:extLst>
                <a:ext uri="{FF2B5EF4-FFF2-40B4-BE49-F238E27FC236}">
                  <a16:creationId xmlns:a16="http://schemas.microsoft.com/office/drawing/2014/main" id="{ACB31481-346C-7D4E-2B9E-2BB08261F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7A6595-5BA0-C1DC-5336-02D992CADF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C191D5F-6C04-342D-5436-CBFEF06849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8FF74-766E-1D48-BE27-37C5A45DA0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EC2C900A-ECB1-058A-4CF7-E309C3608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9B333AF5-0804-0D5E-DC7F-49E62B28E3F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8BCCE8A-08C8-0951-210F-F1E3004DB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0447D30B-CDC3-A4A4-19A0-4203E4E79B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1CEE16B-E9B2-FC7B-9DE4-D846EF2BF7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5F1288FF-642E-5CAD-945F-1DADD069BB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6694FBEA-0303-B7AF-2759-3036553F0B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03D1DD93-B546-2562-E146-1E9BC0B965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6AF8539D-3307-9A46-AE40-91D4184624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9FDCABBD-3038-BAE5-2FC0-551D2A8E20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574CD38C-2BE8-C7A6-2C4C-CD9C08B4DD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2023FBCB-E9D7-79A1-BDDA-F5113E189A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34590977-8506-92F9-ED59-F986B61CC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79FEECE8-DEB8-08F4-8101-D3E62696D1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D3DDE981-C209-EA51-C6FB-3A73D49DD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86D1D9D1-2683-EF0A-DD8C-B670E7D7BE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10">
              <a:extLst>
                <a:ext uri="{FF2B5EF4-FFF2-40B4-BE49-F238E27FC236}">
                  <a16:creationId xmlns:a16="http://schemas.microsoft.com/office/drawing/2014/main" id="{0A6607D4-5BC5-9DE5-14BC-0CA5F64158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3E4F1E44-D528-0977-318B-FA999140A0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2B8A12D4-E8DF-3963-622D-0A5314FC2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CE32AB4C-8495-DC06-6FBE-99D5102E1C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35">
              <a:extLst>
                <a:ext uri="{FF2B5EF4-FFF2-40B4-BE49-F238E27FC236}">
                  <a16:creationId xmlns:a16="http://schemas.microsoft.com/office/drawing/2014/main" id="{FC06C8A4-44E2-FCC8-982E-CA47575E7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41">
              <a:extLst>
                <a:ext uri="{FF2B5EF4-FFF2-40B4-BE49-F238E27FC236}">
                  <a16:creationId xmlns:a16="http://schemas.microsoft.com/office/drawing/2014/main" id="{9FC51A95-1451-D91A-33C2-69EDF465D8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C10FEDF-5C0F-8E0F-A223-71045552FB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5F94D8E-5F9B-8C01-8A09-2B12B61207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081BAA2-81DE-18DC-ACD8-68C366FD1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4C829E6-8192-9A22-C0F4-ABB0EEBA1E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469357B-00F6-6DEE-B1DA-3CC6A6C934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00D2E361-A546-79DE-7792-E9CC2E138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44A97E25-2EF9-F7C9-8FA6-8DEC12AB60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63B6B5D-7799-E33D-309E-DB26C44F40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32A3A46-63F7-56B9-F11F-72C7BF7AE6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E7331E6-754B-7B85-A4B8-69AF5658AF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843B4187-D6A1-25B4-C80D-ED0FBC6CD4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1432" y="1003156"/>
            <a:ext cx="6603272" cy="1572356"/>
          </a:xfrm>
        </p:spPr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25" y="-5838"/>
            <a:ext cx="3700058" cy="68638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20512" y="2884095"/>
            <a:ext cx="6603272" cy="2803135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spcAft>
                <a:spcPts val="1000"/>
              </a:spcAft>
              <a:defRPr sz="1600"/>
            </a:lvl2pPr>
            <a:lvl3pPr>
              <a:spcAft>
                <a:spcPts val="1000"/>
              </a:spcAft>
              <a:defRPr sz="1400"/>
            </a:lvl3pPr>
            <a:lvl4pPr>
              <a:spcAft>
                <a:spcPts val="1000"/>
              </a:spcAft>
              <a:defRPr sz="1200"/>
            </a:lvl4pPr>
            <a:lvl5pPr>
              <a:spcAft>
                <a:spcPts val="10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619225-574D-B275-93E3-69EB72E09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F82B6A-E111-4B34-A381-71AEBC37E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D750F89-AB09-7CC8-398A-7C5CDFCF88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52FED4C-0B03-6CAD-B3F7-E1836F9666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AB6AA70-C152-FAB0-7206-2FC3E1360A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6E87073F-3BBB-04CB-9605-90CA8D4AB8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3187B80-D659-8461-CFD3-E08608002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05FA98FC-9F36-B2B9-402B-4F3ED1DF93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1F11D677-6EFB-7B48-8329-4B3AC7F5F6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B146F80B-24CF-20A0-C9AC-95220BDEE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BF16392-7480-37E0-BAE2-C45DDA2B91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4242D354-0BA0-DF0E-FAC0-7AF40C92A7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1FFC17D-02B4-2998-A7AC-B45317C4BF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56A609F3-3D03-E76A-06C3-A139937C6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52C218ED-0C62-5CD5-2ED7-48B99A2D6FC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DE089F3A-55C4-F965-810A-73011FD324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E298A4E5-198B-49FD-0D4D-AFB7048E77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87D2433E-0FBC-2DBB-472F-2295341135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CEB4F944-25CF-2C67-5BDB-3E2187DEB6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EAE9DC3F-F7A9-C4B6-6EA2-FE1C411246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4688CAC8-1ABE-DE2F-1983-0EEC84CC26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0F02308F-B5BB-BB57-4CD6-459FA204C0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55A07BA7-32C9-98F2-423F-27726A4037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F930AE1B-9901-E7DF-5D8B-FC2B921C75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37ABBC0-CF43-39F7-8C25-87734EA0DA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6BCA5E1-7756-D13F-8646-51BEAD1F34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C204F9-47A7-2963-47ED-982A084B26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A168D96-E948-CABF-903B-E1F47241FEB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D30FBFFA-0EBF-6036-7363-AC0B205EBF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55194D32-4021-F879-572D-24FF8E8ABA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36A83BE-05C4-506B-2ABD-7C7361EAE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584FE0E-3875-4EF9-73EB-2C0802243A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2F4224C-32DB-04FC-618C-26789D0B97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F30FA418-ABB2-2D07-1CBA-C18B78B7E9E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61FAA570-8026-100F-D0CA-F427E0C63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D887AE64-23FB-5974-5A14-D574E1C962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B6F3980-8F45-EB27-9D1E-2B08865E9D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BFE95380-F304-45BA-2DE6-52BF960CD3E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02333B8-9354-B534-C71B-1CDE834B4F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638646FC-DE16-E1B1-54B1-954C8504ED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687AFBB-F511-77AC-8688-C6DC628BF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ABB6AEE-6786-3DF6-DA75-8B0E8E180A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10D21E0-497F-4CA2-E187-F8AA942CB2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3C32190-395D-6325-5E60-279D2B993D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17794D65-809A-3EE4-40D5-C30F54AD0D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8A4C8E5-B310-BFA5-AF1A-1E93660702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88E47FAC-8638-644F-4AA4-14BAA7F2F4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B34A044D-71DC-C161-E992-85977AE4E6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BC4C683-AF23-D091-3339-E5E80EAFCC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77346D2-7A10-B152-430F-7692A7EDB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7D426D56-D233-DC06-76C7-883977A79A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8D845B-5256-5130-9EDF-0FCEB18037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2AFAD39-3440-2281-B74A-0B6FE479DA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256F438-9F44-9A3E-91BF-BF1B66B8A0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B26F1AC1-E657-D21D-FDB9-9CB0956102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DAE37514-0515-B1EA-3F9B-44A2FBF4C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4D67B33E-CA8A-C3B1-2141-4C85E0CD1E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97069B2B-9716-03B6-AF81-8EE4BCB6E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74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383" y="232641"/>
            <a:ext cx="9859390" cy="1450982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6383" y="2143673"/>
            <a:ext cx="6218593" cy="4238839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500"/>
              </a:spcBef>
              <a:buNone/>
              <a:defRPr sz="1800"/>
            </a:lvl3pPr>
            <a:lvl4pPr marL="411480" indent="0">
              <a:spcBef>
                <a:spcPts val="5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5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DFEBC35-D076-4C4A-E98D-C1CEC612A1F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79013" y="2141445"/>
            <a:ext cx="3516760" cy="423883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1pPr>
            <a:lvl2pPr marL="22860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320040" indent="0">
              <a:spcBef>
                <a:spcPts val="1000"/>
              </a:spcBef>
              <a:buNone/>
              <a:defRPr sz="1800"/>
            </a:lvl3pPr>
            <a:lvl4pPr marL="411480" indent="0">
              <a:spcBef>
                <a:spcPts val="1000"/>
              </a:spcBef>
              <a:buFont typeface="Arial" panose="020B0604020202020204" pitchFamily="34" charset="0"/>
              <a:buNone/>
              <a:defRPr sz="1800"/>
            </a:lvl4pPr>
            <a:lvl5pPr marL="502920" indent="0">
              <a:spcBef>
                <a:spcPts val="1000"/>
              </a:spcBef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A6790-1898-D0E8-7B31-AD25D4EF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3301F6-357C-5106-46EF-5B3EE24727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124881-486A-F813-ACF9-2E3BA46757F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56BC477-EB03-A424-595E-524F37BAC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565AB45C-D1A6-A17A-C542-772BA155284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904BB6C-F5ED-8DFF-B036-110F2FC279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10ABD89C-73EF-B477-CA65-3CEF324B3D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48FDE29B-5BCF-C62A-C08D-D928FC3EE3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75983CB-8642-6BD6-7AB3-50A9A9AD9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A3354114-7269-0363-2CED-1CBD99F46B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90B578C-D745-4EDF-18BE-19B672C69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17AE01C5-F175-014A-0C35-EFB9D35F55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27109D35-0D40-2193-86CF-CA7B1EA02F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3B0E61F-39CA-C638-E586-3169904346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E9FA92BB-C9F7-547A-FEF6-D32EA7C9ED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036F4FC4-8C3B-5722-66A8-04D7E1528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82304EB-477E-2BBB-8B35-BE8C8D61C3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3B1FEA6A-6F55-573A-848F-2999C7D154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8DAB311A-18F7-420B-92C7-05BB6A9F55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2F325AAB-EA6A-02FF-754B-0A4E006A91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33EB401C-E57D-4947-1B52-479C7EB514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F36F278B-A343-E8DA-0326-0BAA5C359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5CEA8B8-037B-6E32-DC03-4D69B48E87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61">
              <a:extLst>
                <a:ext uri="{FF2B5EF4-FFF2-40B4-BE49-F238E27FC236}">
                  <a16:creationId xmlns:a16="http://schemas.microsoft.com/office/drawing/2014/main" id="{0750FF30-E715-A055-FDB5-5FBB1399F1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F95B024E-124E-1BC8-C87E-55DD94DC0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B42C21E-CEDC-DE66-D3BE-9E6F84F8A8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65741D4-6654-EE6C-5C25-D031CF6E83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93AA392-38B9-FABA-D596-5FE777CEF1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C4B3426-CA18-322E-FAD2-68CA57C88C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81588C45-2E4B-17BA-4906-1CCF740474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454BD8-CCA4-362B-1E1B-F000E48F79C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C2F7464-8655-05FA-0D45-937FA18476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CBF0AFC3-49AC-4859-41E6-99B7D887E5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9584A9C-E593-995F-BEF3-9BA643B3B99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ABF9FD4-9EC0-B18C-1703-57603EE433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3006FB98-4614-8E65-BDB7-4ABC46F86D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ADEF27A7-4A41-1CD1-2966-CC4B22BBBF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52E4D2A-9859-3E6C-B672-45B1890E76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9FB932A-70B3-DDE9-2A45-D7233E0AC6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81A25C00-74E0-0A5D-1B6F-A3BA18F01E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F7C227D-4849-8B09-14B2-1B5B19F19F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BEB72F39-DB42-7745-A1B5-4DDAFDF8C4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31176FBB-3E88-5B85-B3AA-003738DBBB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E70B554-0EA2-DB2E-C339-630BFE7BB5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2CF37B3-817A-F2FE-427F-8786F8E4A0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FDE06FB-F594-CA07-18B7-74BB016945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6E63572-A398-D4E7-A1C9-251A89022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4999035-4967-C240-A98E-1E549DBA462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B0498BD8-0F82-65B3-3AF6-89367D9599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4E935AD-4D41-3ECF-41ED-F4867DD468C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617919B-E5DC-00F6-D38E-9CCCD4F5EC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B2E0D53A-FCAA-3B78-C1C5-E83F9B8475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9C236E82-3AFE-05C6-FB40-EE5B49549F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53CB016-2C62-1DC4-0945-9F8BAEC588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E1684C1D-D63F-7D52-3169-322BAD54C1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988D863A-DD04-ED99-2AE6-CDD9A7787F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2E55BD8C-78DA-EA5D-84CC-8C4A31C805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2CAAE4-EFB3-C382-A2D1-FE7A9482B7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3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6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2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98679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0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6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3390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35039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8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90" r:id="rId17"/>
    <p:sldLayoutId id="2147483691" r:id="rId18"/>
    <p:sldLayoutId id="2147483692" r:id="rId19"/>
    <p:sldLayoutId id="2147483694" r:id="rId20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EC0D392E-82AA-A0FB-17D0-03C09761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5224AF3-8A06-5D1E-F762-4E225CD6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285" y="2517058"/>
            <a:ext cx="8169429" cy="106388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Hackathon Project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1D4D3FE4-9F5D-009C-ED55-7CE16C5E584A}"/>
              </a:ext>
            </a:extLst>
          </p:cNvPr>
          <p:cNvSpPr txBox="1">
            <a:spLocks/>
          </p:cNvSpPr>
          <p:nvPr/>
        </p:nvSpPr>
        <p:spPr>
          <a:xfrm>
            <a:off x="2163686" y="3429000"/>
            <a:ext cx="7865218" cy="106388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Ease My Trip </a:t>
            </a:r>
          </a:p>
        </p:txBody>
      </p:sp>
    </p:spTree>
    <p:extLst>
      <p:ext uri="{BB962C8B-B14F-4D97-AF65-F5344CB8AC3E}">
        <p14:creationId xmlns:p14="http://schemas.microsoft.com/office/powerpoint/2010/main" val="70489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14" descr="Office clerk searching for files">
            <a:extLst>
              <a:ext uri="{FF2B5EF4-FFF2-40B4-BE49-F238E27FC236}">
                <a16:creationId xmlns:a16="http://schemas.microsoft.com/office/drawing/2014/main" id="{D6EC65E9-2E37-C393-CFD8-58D292AFFE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8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0E666-3890-2189-5BD8-6AB9C6EAE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11" y="1563663"/>
            <a:ext cx="6805646" cy="4606672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 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36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Assert Ninjas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652" y="1951702"/>
            <a:ext cx="4784298" cy="3955321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badi" panose="020B0604020104020204" pitchFamily="34" charset="0"/>
              </a:rPr>
              <a:t>Ayush Bharadwaj(2403762)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badi" panose="020B0604020104020204" pitchFamily="34" charset="0"/>
              </a:rPr>
              <a:t>Jatin </a:t>
            </a:r>
            <a:r>
              <a:rPr lang="en-US" dirty="0" err="1">
                <a:latin typeface="Abadi" panose="020B0604020104020204" pitchFamily="34" charset="0"/>
              </a:rPr>
              <a:t>Suteri</a:t>
            </a:r>
            <a:r>
              <a:rPr lang="en-US">
                <a:latin typeface="Abadi" panose="020B0604020104020204" pitchFamily="34" charset="0"/>
              </a:rPr>
              <a:t> (</a:t>
            </a:r>
            <a:r>
              <a:rPr lang="en-US" dirty="0">
                <a:latin typeface="Abadi" panose="020B0604020104020204" pitchFamily="34" charset="0"/>
              </a:rPr>
              <a:t>2403767)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badi" panose="020B0604020104020204" pitchFamily="34" charset="0"/>
              </a:rPr>
              <a:t>Adinath Arvind </a:t>
            </a:r>
            <a:r>
              <a:rPr lang="en-US" dirty="0" err="1">
                <a:latin typeface="Abadi" panose="020B0604020104020204" pitchFamily="34" charset="0"/>
              </a:rPr>
              <a:t>Khose</a:t>
            </a:r>
            <a:r>
              <a:rPr lang="en-US" dirty="0">
                <a:latin typeface="Abadi" panose="020B0604020104020204" pitchFamily="34" charset="0"/>
              </a:rPr>
              <a:t> (2403770)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badi" panose="020B0604020104020204" pitchFamily="34" charset="0"/>
              </a:rPr>
              <a:t>Krishna Saini(2403773)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badi" panose="020B0604020104020204" pitchFamily="34" charset="0"/>
              </a:rPr>
              <a:t>Alziya Khan(2403771) 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6EE3A9F-8B61-42AB-AD71-BAF573915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02DFEDF-C753-445D-843A-1F5881CC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13"/>
            <a:ext cx="6091939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7" descr="Business man sitting at a desk">
            <a:extLst>
              <a:ext uri="{FF2B5EF4-FFF2-40B4-BE49-F238E27FC236}">
                <a16:creationId xmlns:a16="http://schemas.microsoft.com/office/drawing/2014/main" id="{56B6B8DD-C1B0-30F1-D0A6-6362DF2BB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r="7946"/>
          <a:stretch>
            <a:fillRect/>
          </a:stretch>
        </p:blipFill>
        <p:spPr>
          <a:xfrm>
            <a:off x="20" y="10241"/>
            <a:ext cx="608774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879" y="3014328"/>
            <a:ext cx="3908612" cy="812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Idea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2635048-304F-B6B5-5B17-16BDB05055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2082"/>
              </p:ext>
            </p:extLst>
          </p:nvPr>
        </p:nvGraphicFramePr>
        <p:xfrm>
          <a:off x="1111045" y="697237"/>
          <a:ext cx="9271819" cy="5463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123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8E7BA-BD5F-0FCE-3ED4-C069C769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96226"/>
            <a:ext cx="8675712" cy="981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Week – 1  Deliverables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1772D-95F8-7DB9-CB65-6A0575E374A9}"/>
              </a:ext>
            </a:extLst>
          </p:cNvPr>
          <p:cNvSpPr txBox="1"/>
          <p:nvPr/>
        </p:nvSpPr>
        <p:spPr>
          <a:xfrm>
            <a:off x="596287" y="2374344"/>
            <a:ext cx="5009643" cy="3197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Preparation of reports like requirement document, test plan, test cases and test summary.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Tested the provided hackathon project idea manually.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Verified whether the website can be tested through automation.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122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4DBED04A-2ADA-2CE1-E166-8EFBB2C0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174" b="2"/>
          <a:stretch>
            <a:fillRect/>
          </a:stretch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DA27A5CA-8322-4584-B42A-F2691652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5660551-9FDE-4500-BEA5-DF82DC00D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8E37D5E-2F40-4CD5-A0F2-04001FB7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652" y="883545"/>
            <a:ext cx="11121347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2608D5-F62D-5252-D7C4-347225EA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411" y="1133783"/>
            <a:ext cx="6229088" cy="11241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Week – 2  Deliverables</a:t>
            </a:r>
          </a:p>
        </p:txBody>
      </p:sp>
      <p:pic>
        <p:nvPicPr>
          <p:cNvPr id="14" name="Content Placeholder 8" descr="Business team brainstorming">
            <a:extLst>
              <a:ext uri="{FF2B5EF4-FFF2-40B4-BE49-F238E27FC236}">
                <a16:creationId xmlns:a16="http://schemas.microsoft.com/office/drawing/2014/main" id="{4D3D84A1-27DE-602D-D659-A11C99DBCE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9" b="-1"/>
          <a:stretch>
            <a:fillRect/>
          </a:stretch>
        </p:blipFill>
        <p:spPr>
          <a:xfrm>
            <a:off x="1066799" y="887715"/>
            <a:ext cx="3657401" cy="5108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85F309-C82C-88D1-C4B5-C8FB46983C1E}"/>
              </a:ext>
            </a:extLst>
          </p:cNvPr>
          <p:cNvSpPr txBox="1"/>
          <p:nvPr/>
        </p:nvSpPr>
        <p:spPr>
          <a:xfrm>
            <a:off x="5391410" y="2786476"/>
            <a:ext cx="6417131" cy="31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Preparation of Automation feasibility report.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Creation of Page Object Model framework 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Creation of reusable functions required for the project.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Implementation of POM using Page Factory.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93D07FD-8A77-486D-A79A-92CAD7BBA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1675" y="-37765"/>
            <a:ext cx="1800806" cy="6890619"/>
            <a:chOff x="9641675" y="-37765"/>
            <a:chExt cx="1800806" cy="6890619"/>
          </a:xfrm>
        </p:grpSpPr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36B184DD-523D-4294-AF51-AA45922C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5835" y="674690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6E393635-9ABA-4EE9-8984-D5B554D94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0949" y="622188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2A5EAEA1-79EC-462F-A08B-6139634F7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321" y="645292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1D2E5290-45AD-48B0-B9A0-7AE0A908B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7980" y="669072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E13C4831-440C-418E-9302-DDD9BFE38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2439" y="601729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6">
              <a:extLst>
                <a:ext uri="{FF2B5EF4-FFF2-40B4-BE49-F238E27FC236}">
                  <a16:creationId xmlns:a16="http://schemas.microsoft.com/office/drawing/2014/main" id="{42B526D9-7E5C-4A67-9B1C-9E92092E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107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8">
              <a:extLst>
                <a:ext uri="{FF2B5EF4-FFF2-40B4-BE49-F238E27FC236}">
                  <a16:creationId xmlns:a16="http://schemas.microsoft.com/office/drawing/2014/main" id="{DFA07926-5610-463F-BB98-6659FBA4C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264" y="671706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0CC3E394-72A8-46B8-B333-9A4801153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6533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0">
              <a:extLst>
                <a:ext uri="{FF2B5EF4-FFF2-40B4-BE49-F238E27FC236}">
                  <a16:creationId xmlns:a16="http://schemas.microsoft.com/office/drawing/2014/main" id="{C2F2B81F-CCBD-4D75-A268-529C27BEB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90908" y="602128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1">
              <a:extLst>
                <a:ext uri="{FF2B5EF4-FFF2-40B4-BE49-F238E27FC236}">
                  <a16:creationId xmlns:a16="http://schemas.microsoft.com/office/drawing/2014/main" id="{248273A6-4595-4B49-870D-93184B2BC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4582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5">
              <a:extLst>
                <a:ext uri="{FF2B5EF4-FFF2-40B4-BE49-F238E27FC236}">
                  <a16:creationId xmlns:a16="http://schemas.microsoft.com/office/drawing/2014/main" id="{613F679C-C6B7-45E2-AB85-06F11D01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91921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1">
              <a:extLst>
                <a:ext uri="{FF2B5EF4-FFF2-40B4-BE49-F238E27FC236}">
                  <a16:creationId xmlns:a16="http://schemas.microsoft.com/office/drawing/2014/main" id="{AD733645-CE3B-4C6D-98E4-1C01A1C3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5631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CC6A862F-C126-4979-9572-943E0EFA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1364" y="634024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D810D816-815F-4A09-A3E5-451D74A2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0957" y="607107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297ABCD3-B369-4690-81A8-2627F24E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4238" y="672775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A2F71286-5332-4172-A372-755A472F3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485" y="658521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B5108B37-F44A-47A4-A995-524197C4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6511" y="654040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1">
              <a:extLst>
                <a:ext uri="{FF2B5EF4-FFF2-40B4-BE49-F238E27FC236}">
                  <a16:creationId xmlns:a16="http://schemas.microsoft.com/office/drawing/2014/main" id="{B4CEC1A4-E49B-426A-A335-FBB8D5434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89480" y="669481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2">
              <a:extLst>
                <a:ext uri="{FF2B5EF4-FFF2-40B4-BE49-F238E27FC236}">
                  <a16:creationId xmlns:a16="http://schemas.microsoft.com/office/drawing/2014/main" id="{FCF406CD-6197-4FC8-A53E-E4AE9A2C4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86485" y="613038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877D66C-F031-4FD3-A679-013BBD59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63413" y="629401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9">
              <a:extLst>
                <a:ext uri="{FF2B5EF4-FFF2-40B4-BE49-F238E27FC236}">
                  <a16:creationId xmlns:a16="http://schemas.microsoft.com/office/drawing/2014/main" id="{841FF123-0600-4ED0-B72B-1704ED183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3431" y="655428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8">
              <a:extLst>
                <a:ext uri="{FF2B5EF4-FFF2-40B4-BE49-F238E27FC236}">
                  <a16:creationId xmlns:a16="http://schemas.microsoft.com/office/drawing/2014/main" id="{204EE8DB-CB6A-4043-8892-547496A83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23791" y="644863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9">
              <a:extLst>
                <a:ext uri="{FF2B5EF4-FFF2-40B4-BE49-F238E27FC236}">
                  <a16:creationId xmlns:a16="http://schemas.microsoft.com/office/drawing/2014/main" id="{D41334E9-5983-47FA-8F3F-E023DE88C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6163" y="66796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6FA6CD72-6404-4323-BFB5-E3C38E38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5281" y="624405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8A621A24-4735-44CF-99C1-BC39C2B71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5429" y="599307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C55F2697-EFEC-4C5E-9D88-7F777473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0540" y="636484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E74E34E-E8B2-43CF-A574-E562761D2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1854" y="603292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4FCC862A-0E3B-42C2-9B61-40EE412F2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9759" y="656660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3F715015-E0A6-4A26-9FD6-8150DDF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1278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EE0F506-CF28-4919-843E-96C438CC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3650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ABF621B4-0B01-43A4-A7D1-413915B3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8309" y="75182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4">
              <a:extLst>
                <a:ext uri="{FF2B5EF4-FFF2-40B4-BE49-F238E27FC236}">
                  <a16:creationId xmlns:a16="http://schemas.microsoft.com/office/drawing/2014/main" id="{11CEF3FD-9334-449D-9A0D-A87415834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768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9FB3FAF8-148B-46ED-9715-58CFE790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4532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10E3435-0683-4EF2-9185-B5CADDD6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9403" y="70037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0">
              <a:extLst>
                <a:ext uri="{FF2B5EF4-FFF2-40B4-BE49-F238E27FC236}">
                  <a16:creationId xmlns:a16="http://schemas.microsoft.com/office/drawing/2014/main" id="{FC146718-F493-4688-93D1-D3C4DBB66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256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1C18D603-D7E6-4574-B11F-2C2462E3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2958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0">
              <a:extLst>
                <a:ext uri="{FF2B5EF4-FFF2-40B4-BE49-F238E27FC236}">
                  <a16:creationId xmlns:a16="http://schemas.microsoft.com/office/drawing/2014/main" id="{39BAC9E3-0ED4-4E15-9E08-A51F8487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7189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1">
              <a:extLst>
                <a:ext uri="{FF2B5EF4-FFF2-40B4-BE49-F238E27FC236}">
                  <a16:creationId xmlns:a16="http://schemas.microsoft.com/office/drawing/2014/main" id="{731CC313-61BB-44C9-9BE8-6CFF0F2B0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1007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5">
              <a:extLst>
                <a:ext uri="{FF2B5EF4-FFF2-40B4-BE49-F238E27FC236}">
                  <a16:creationId xmlns:a16="http://schemas.microsoft.com/office/drawing/2014/main" id="{55944B1A-48F3-4273-A87D-B12B35F8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18346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2C030015-13DB-4AAA-B2C5-0DB11B17B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3754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4CCDA4CA-802B-4060-84E8-3A5BCC25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7684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4AFB2596-28AD-4968-AC8C-0C89D5F8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1098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2877C19B-C85A-43A8-9D22-E3555757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8419" y="17433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86BB8A06-3A72-4664-906D-A764FD3C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8805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13A6CBDF-A71E-4C76-90F5-F93EC047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839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3">
              <a:extLst>
                <a:ext uri="{FF2B5EF4-FFF2-40B4-BE49-F238E27FC236}">
                  <a16:creationId xmlns:a16="http://schemas.microsoft.com/office/drawing/2014/main" id="{CDDE2395-D4D4-4B16-998E-BA136879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2831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20EB19B9-57B7-4434-BB0A-07330B446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4710" y="78168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0C4C9822-221D-4DFD-A8F0-88BDB960D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441" y="302042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75210329-C983-4B1D-8573-5EB689CF4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9733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2078099-9836-4B34-B3F8-123577D2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1688" y="1072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DDC4164A-CF54-4258-93D9-E2985D83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30111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5757C01C-EDE3-4DA2-A988-C56F9267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1712" y="802447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3DFE3A5E-CE1B-44A3-90D9-F7ECC6F8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1601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6">
              <a:extLst>
                <a:ext uri="{FF2B5EF4-FFF2-40B4-BE49-F238E27FC236}">
                  <a16:creationId xmlns:a16="http://schemas.microsoft.com/office/drawing/2014/main" id="{96392746-AF8E-4EC4-ABD1-04C4AB9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1570" y="2197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6">
              <a:extLst>
                <a:ext uri="{FF2B5EF4-FFF2-40B4-BE49-F238E27FC236}">
                  <a16:creationId xmlns:a16="http://schemas.microsoft.com/office/drawing/2014/main" id="{63B0352C-E450-4B7D-826D-25B95A158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57269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D0AEA-30E5-47FC-9CBD-F59E9241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993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2">
              <a:extLst>
                <a:ext uri="{FF2B5EF4-FFF2-40B4-BE49-F238E27FC236}">
                  <a16:creationId xmlns:a16="http://schemas.microsoft.com/office/drawing/2014/main" id="{5D3E4E8D-958E-4303-B0DC-F363C1256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5695" y="707816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D496ABB3-10B3-42C9-B3B5-8AE46C11A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7385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702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ACD34-FDB5-485C-19F6-A3775302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96226"/>
            <a:ext cx="8675712" cy="9818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Week – 3 </a:t>
            </a:r>
            <a:r>
              <a:rPr lang="en-US" kern="1200" dirty="0" err="1">
                <a:solidFill>
                  <a:schemeClr val="tx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Deliverabes</a:t>
            </a:r>
            <a:endParaRPr lang="en-US" kern="1200" dirty="0">
              <a:solidFill>
                <a:schemeClr val="tx2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D2483B-7210-454A-B168-51DA3C161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F1142EB5-2791-4EAD-B4A2-43BECFBC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13">
            <a:extLst>
              <a:ext uri="{FF2B5EF4-FFF2-40B4-BE49-F238E27FC236}">
                <a16:creationId xmlns:a16="http://schemas.microsoft.com/office/drawing/2014/main" id="{B1A3BF1A-EF96-468A-B04F-AFDF6621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534C-FF50-D786-2500-2DB037D2B993}"/>
              </a:ext>
            </a:extLst>
          </p:cNvPr>
          <p:cNvSpPr txBox="1"/>
          <p:nvPr/>
        </p:nvSpPr>
        <p:spPr>
          <a:xfrm>
            <a:off x="792009" y="2333522"/>
            <a:ext cx="5303991" cy="3197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Creation of automation scripts for the requirements provided.</a:t>
            </a:r>
          </a:p>
          <a:p>
            <a:pPr marL="457200" indent="-457200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Achieved Data-driven framework using Excel, XML and JSON.</a:t>
            </a:r>
          </a:p>
          <a:p>
            <a:pPr marL="457200" indent="-457200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Provided browser and URL details through properties file.</a:t>
            </a:r>
          </a:p>
          <a:p>
            <a:pPr marL="457200" indent="-457200">
              <a:lnSpc>
                <a:spcPct val="14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Creation of extend report and screenshot for failed testcases.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1582F5-FF93-46BF-A92F-D4490D6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Content Placeholder 19" descr="Three women brainstorming">
            <a:extLst>
              <a:ext uri="{FF2B5EF4-FFF2-40B4-BE49-F238E27FC236}">
                <a16:creationId xmlns:a16="http://schemas.microsoft.com/office/drawing/2014/main" id="{8F6CC413-3008-33F1-5175-B0B16E6D7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0" r="-3" b="-3"/>
          <a:stretch>
            <a:fillRect/>
          </a:stretch>
        </p:blipFill>
        <p:spPr>
          <a:xfrm>
            <a:off x="6586071" y="1879643"/>
            <a:ext cx="5613519" cy="41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2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0" name="Rectangle 23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Week – 4 Deliverables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E0131-E1D9-BA9E-0ABD-0D33D4D4545E}"/>
              </a:ext>
            </a:extLst>
          </p:cNvPr>
          <p:cNvSpPr txBox="1"/>
          <p:nvPr/>
        </p:nvSpPr>
        <p:spPr>
          <a:xfrm>
            <a:off x="1066799" y="2415379"/>
            <a:ext cx="4539129" cy="369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Implemented our automation test suite using Jenkins.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Tested the entire automation script on multiple browsers (like Chrome and Edge).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Integrated test results with reporting tools to track execution status and failures efficiently.</a:t>
            </a:r>
          </a:p>
        </p:txBody>
      </p:sp>
      <p:pic>
        <p:nvPicPr>
          <p:cNvPr id="9" name="Picture Placeholder 7" descr="A group of people sitting at a table">
            <a:extLst>
              <a:ext uri="{FF2B5EF4-FFF2-40B4-BE49-F238E27FC236}">
                <a16:creationId xmlns:a16="http://schemas.microsoft.com/office/drawing/2014/main" id="{9AD7190C-BCD7-1682-3CD9-AB7C23449B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 r="10426" b="-1"/>
          <a:stretch>
            <a:fillRect/>
          </a:stretch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24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28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9" descr="Handshake">
            <a:extLst>
              <a:ext uri="{FF2B5EF4-FFF2-40B4-BE49-F238E27FC236}">
                <a16:creationId xmlns:a16="http://schemas.microsoft.com/office/drawing/2014/main" id="{72A63AF3-E216-21D5-907C-55B72C460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17386"/>
          <a:stretch>
            <a:fillRect/>
          </a:stretch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6D4F-4D72-97ED-019C-D00F822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Learning and Overall Experience</a:t>
            </a:r>
          </a:p>
        </p:txBody>
      </p:sp>
      <p:graphicFrame>
        <p:nvGraphicFramePr>
          <p:cNvPr id="79" name="Content Placeholder 2">
            <a:extLst>
              <a:ext uri="{FF2B5EF4-FFF2-40B4-BE49-F238E27FC236}">
                <a16:creationId xmlns:a16="http://schemas.microsoft.com/office/drawing/2014/main" id="{08AAB8FC-5434-E1D2-6068-BF2006A098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48064" y="2016976"/>
          <a:ext cx="5791200" cy="328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804113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E9C82-64B6-4F9A-A148-8AB14CA824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AD0CF-41C9-4CE6-A693-309F7D7F22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AED9DC7-5694-42C0-9E34-6DDAF9016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{B0897061-8DA3-4E98-ABB5-ED0D39CDC07D}TFaa287773-cb03-4ae5-b3b5-21e16eb0bb47578ba388_win32-951a611201ac</Template>
  <TotalTime>36</TotalTime>
  <Words>386</Words>
  <Application>Microsoft Office PowerPoint</Application>
  <PresentationFormat>Widescreen</PresentationFormat>
  <Paragraphs>45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Abadi</vt:lpstr>
      <vt:lpstr>ADLaM Display</vt:lpstr>
      <vt:lpstr>Arial</vt:lpstr>
      <vt:lpstr>Avenir Next LT Pro</vt:lpstr>
      <vt:lpstr>Calibri</vt:lpstr>
      <vt:lpstr>Calisto MT</vt:lpstr>
      <vt:lpstr>Modern Love</vt:lpstr>
      <vt:lpstr>BohemianVTI</vt:lpstr>
      <vt:lpstr>Hackathon Project</vt:lpstr>
      <vt:lpstr>Assert Ninjas</vt:lpstr>
      <vt:lpstr>Project Idea</vt:lpstr>
      <vt:lpstr>PowerPoint Presentation</vt:lpstr>
      <vt:lpstr>Week – 1  Deliverables</vt:lpstr>
      <vt:lpstr>Week – 2  Deliverables</vt:lpstr>
      <vt:lpstr>Week – 3 Deliverabes</vt:lpstr>
      <vt:lpstr>Week – 4 Deliverables</vt:lpstr>
      <vt:lpstr>Learning and Overall Experience</vt:lpstr>
      <vt:lpstr>Thank you !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Bharadwaj, Ayush (Contractor)</dc:creator>
  <cp:lastModifiedBy>Khan, Alziya (Contractor)</cp:lastModifiedBy>
  <cp:revision>2</cp:revision>
  <dcterms:created xsi:type="dcterms:W3CDTF">2025-07-22T15:30:01Z</dcterms:created>
  <dcterms:modified xsi:type="dcterms:W3CDTF">2025-07-23T05:06:24Z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